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legreya Bold" charset="1" panose="00000800000000000000"/>
      <p:regular r:id="rId14"/>
    </p:embeddedFont>
    <p:embeddedFont>
      <p:font typeface="Alegreya Bold Bold" charset="1" panose="00000A00000000000000"/>
      <p:regular r:id="rId15"/>
    </p:embeddedFont>
    <p:embeddedFont>
      <p:font typeface="Alegreya Bold Italics" charset="1" panose="00000800000000000000"/>
      <p:regular r:id="rId16"/>
    </p:embeddedFont>
    <p:embeddedFont>
      <p:font typeface="Alegreya Bold Bold Italics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48.gif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gif" Type="http://schemas.openxmlformats.org/officeDocument/2006/relationships/image"/><Relationship Id="rId2" Target="../media/image55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61.jpeg" Type="http://schemas.openxmlformats.org/officeDocument/2006/relationships/image"/><Relationship Id="rId3" Target="../media/image62.jpeg" Type="http://schemas.openxmlformats.org/officeDocument/2006/relationships/image"/><Relationship Id="rId4" Target="../media/image63.jpeg" Type="http://schemas.openxmlformats.org/officeDocument/2006/relationships/image"/><Relationship Id="rId5" Target="../media/image64.jpe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gif" Type="http://schemas.openxmlformats.org/officeDocument/2006/relationships/image"/><Relationship Id="rId11" Target="../media/image71.gif" Type="http://schemas.openxmlformats.org/officeDocument/2006/relationships/image"/><Relationship Id="rId12" Target="../media/image72.gif" Type="http://schemas.openxmlformats.org/officeDocument/2006/relationships/image"/><Relationship Id="rId2" Target="../media/image1.jpe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9.gif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jpeg" Type="http://schemas.openxmlformats.org/officeDocument/2006/relationships/image"/><Relationship Id="rId11" Target="../media/image76.jpeg" Type="http://schemas.openxmlformats.org/officeDocument/2006/relationships/image"/><Relationship Id="rId12" Target="../media/image77.jpe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63.jpeg" Type="http://schemas.openxmlformats.org/officeDocument/2006/relationships/image"/><Relationship Id="rId7" Target="../media/image61.jpeg" Type="http://schemas.openxmlformats.org/officeDocument/2006/relationships/image"/><Relationship Id="rId8" Target="../media/image62.jpeg" Type="http://schemas.openxmlformats.org/officeDocument/2006/relationships/image"/><Relationship Id="rId9" Target="../media/image64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78.jpe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79.gif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60.gif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48.gif" Type="http://schemas.openxmlformats.org/officeDocument/2006/relationships/image"/><Relationship Id="rId16" Target="../media/image33.gif" Type="http://schemas.openxmlformats.org/officeDocument/2006/relationships/image"/><Relationship Id="rId17" Target="../media/image46.gif" Type="http://schemas.openxmlformats.org/officeDocument/2006/relationships/image"/><Relationship Id="rId18" Target="../media/image35.png" Type="http://schemas.openxmlformats.org/officeDocument/2006/relationships/image"/><Relationship Id="rId19" Target="../media/image36.svg" Type="http://schemas.openxmlformats.org/officeDocument/2006/relationships/image"/><Relationship Id="rId2" Target="../media/image1.jpe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4.png" Type="http://schemas.openxmlformats.org/officeDocument/2006/relationships/image"/><Relationship Id="rId23" Target="../media/image25.svg" Type="http://schemas.openxmlformats.org/officeDocument/2006/relationships/image"/><Relationship Id="rId24" Target="../media/image84.png" Type="http://schemas.openxmlformats.org/officeDocument/2006/relationships/image"/><Relationship Id="rId25" Target="../media/image85.svg" Type="http://schemas.openxmlformats.org/officeDocument/2006/relationships/image"/><Relationship Id="rId26" Target="../media/image69.gif" Type="http://schemas.openxmlformats.org/officeDocument/2006/relationships/image"/><Relationship Id="rId27" Target="../media/image70.gif" Type="http://schemas.openxmlformats.org/officeDocument/2006/relationships/image"/><Relationship Id="rId28" Target="../media/image71.gif" Type="http://schemas.openxmlformats.org/officeDocument/2006/relationships/image"/><Relationship Id="rId29" Target="../media/image72.gif" Type="http://schemas.openxmlformats.org/officeDocument/2006/relationships/image"/><Relationship Id="rId3" Target="../media/image26.png" Type="http://schemas.openxmlformats.org/officeDocument/2006/relationships/image"/><Relationship Id="rId30" Target="../media/image67.png" Type="http://schemas.openxmlformats.org/officeDocument/2006/relationships/image"/><Relationship Id="rId31" Target="../media/image68.svg" Type="http://schemas.openxmlformats.org/officeDocument/2006/relationships/image"/><Relationship Id="rId32" Target="../media/image86.png" Type="http://schemas.openxmlformats.org/officeDocument/2006/relationships/image"/><Relationship Id="rId33" Target="../media/image87.svg" Type="http://schemas.openxmlformats.org/officeDocument/2006/relationships/image"/><Relationship Id="rId34" Target="../media/image88.png" Type="http://schemas.openxmlformats.org/officeDocument/2006/relationships/image"/><Relationship Id="rId35" Target="../media/image89.svg" Type="http://schemas.openxmlformats.org/officeDocument/2006/relationships/image"/><Relationship Id="rId36" Target="../media/image90.png" Type="http://schemas.openxmlformats.org/officeDocument/2006/relationships/image"/><Relationship Id="rId37" Target="../media/image91.svg" Type="http://schemas.openxmlformats.org/officeDocument/2006/relationships/image"/><Relationship Id="rId38" Target="../media/image92.png" Type="http://schemas.openxmlformats.org/officeDocument/2006/relationships/image"/><Relationship Id="rId39" Target="../media/image93.svg" Type="http://schemas.openxmlformats.org/officeDocument/2006/relationships/image"/><Relationship Id="rId4" Target="../media/image27.svg" Type="http://schemas.openxmlformats.org/officeDocument/2006/relationships/image"/><Relationship Id="rId40" Target="../media/image80.png" Type="http://schemas.openxmlformats.org/officeDocument/2006/relationships/image"/><Relationship Id="rId41" Target="../media/image81.svg" Type="http://schemas.openxmlformats.org/officeDocument/2006/relationships/image"/><Relationship Id="rId42" Target="../media/image94.png" Type="http://schemas.openxmlformats.org/officeDocument/2006/relationships/image"/><Relationship Id="rId43" Target="../media/image95.svg" Type="http://schemas.openxmlformats.org/officeDocument/2006/relationships/image"/><Relationship Id="rId44" Target="../media/image96.png" Type="http://schemas.openxmlformats.org/officeDocument/2006/relationships/image"/><Relationship Id="rId45" Target="../media/image97.svg" Type="http://schemas.openxmlformats.org/officeDocument/2006/relationships/image"/><Relationship Id="rId46" Target="../media/image98.png" Type="http://schemas.openxmlformats.org/officeDocument/2006/relationships/image"/><Relationship Id="rId47" Target="../media/image99.svg" Type="http://schemas.openxmlformats.org/officeDocument/2006/relationships/image"/><Relationship Id="rId48" Target="../media/image100.png" Type="http://schemas.openxmlformats.org/officeDocument/2006/relationships/image"/><Relationship Id="rId49" Target="../media/image101.svg" Type="http://schemas.openxmlformats.org/officeDocument/2006/relationships/image"/><Relationship Id="rId5" Target="../media/image2.png" Type="http://schemas.openxmlformats.org/officeDocument/2006/relationships/image"/><Relationship Id="rId50" Target="../media/image102.png" Type="http://schemas.openxmlformats.org/officeDocument/2006/relationships/image"/><Relationship Id="rId51" Target="../media/image103.svg" Type="http://schemas.openxmlformats.org/officeDocument/2006/relationships/image"/><Relationship Id="rId52" Target="../media/image104.png" Type="http://schemas.openxmlformats.org/officeDocument/2006/relationships/image"/><Relationship Id="rId53" Target="../media/image105.svg" Type="http://schemas.openxmlformats.org/officeDocument/2006/relationships/image"/><Relationship Id="rId6" Target="../media/image3.svg" Type="http://schemas.openxmlformats.org/officeDocument/2006/relationships/image"/><Relationship Id="rId7" Target="../media/image79.gif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svg" Type="http://schemas.openxmlformats.org/officeDocument/2006/relationships/image"/><Relationship Id="rId11" Target="../media/image108.png" Type="http://schemas.openxmlformats.org/officeDocument/2006/relationships/image"/><Relationship Id="rId12" Target="../media/image109.svg" Type="http://schemas.openxmlformats.org/officeDocument/2006/relationships/image"/><Relationship Id="rId13" Target="../media/image110.png" Type="http://schemas.openxmlformats.org/officeDocument/2006/relationships/image"/><Relationship Id="rId14" Target="../media/image111.svg" Type="http://schemas.openxmlformats.org/officeDocument/2006/relationships/image"/><Relationship Id="rId15" Target="../media/image112.png" Type="http://schemas.openxmlformats.org/officeDocument/2006/relationships/image"/><Relationship Id="rId16" Target="../media/image113.svg" Type="http://schemas.openxmlformats.org/officeDocument/2006/relationships/image"/><Relationship Id="rId17" Target="../media/image114.png" Type="http://schemas.openxmlformats.org/officeDocument/2006/relationships/image"/><Relationship Id="rId18" Target="../media/image115.svg" Type="http://schemas.openxmlformats.org/officeDocument/2006/relationships/image"/><Relationship Id="rId19" Target="../media/image116.png" Type="http://schemas.openxmlformats.org/officeDocument/2006/relationships/image"/><Relationship Id="rId2" Target="../media/image1.jpeg" Type="http://schemas.openxmlformats.org/officeDocument/2006/relationships/image"/><Relationship Id="rId20" Target="../media/image117.svg" Type="http://schemas.openxmlformats.org/officeDocument/2006/relationships/image"/><Relationship Id="rId21" Target="../media/image118.png" Type="http://schemas.openxmlformats.org/officeDocument/2006/relationships/image"/><Relationship Id="rId22" Target="../media/image119.svg" Type="http://schemas.openxmlformats.org/officeDocument/2006/relationships/image"/><Relationship Id="rId23" Target="../media/image120.png" Type="http://schemas.openxmlformats.org/officeDocument/2006/relationships/image"/><Relationship Id="rId24" Target="../media/image121.svg" Type="http://schemas.openxmlformats.org/officeDocument/2006/relationships/image"/><Relationship Id="rId25" Target="../media/image122.png" Type="http://schemas.openxmlformats.org/officeDocument/2006/relationships/image"/><Relationship Id="rId26" Target="../media/image123.svg" Type="http://schemas.openxmlformats.org/officeDocument/2006/relationships/image"/><Relationship Id="rId27" Target="../media/image124.png" Type="http://schemas.openxmlformats.org/officeDocument/2006/relationships/image"/><Relationship Id="rId28" Target="../media/image125.svg" Type="http://schemas.openxmlformats.org/officeDocument/2006/relationships/image"/><Relationship Id="rId29" Target="../media/image126.png" Type="http://schemas.openxmlformats.org/officeDocument/2006/relationships/image"/><Relationship Id="rId3" Target="../media/image2.png" Type="http://schemas.openxmlformats.org/officeDocument/2006/relationships/image"/><Relationship Id="rId30" Target="../media/image127.svg" Type="http://schemas.openxmlformats.org/officeDocument/2006/relationships/image"/><Relationship Id="rId31" Target="../media/image128.png" Type="http://schemas.openxmlformats.org/officeDocument/2006/relationships/image"/><Relationship Id="rId32" Target="../media/image129.svg" Type="http://schemas.openxmlformats.org/officeDocument/2006/relationships/image"/><Relationship Id="rId33" Target="../media/image130.png" Type="http://schemas.openxmlformats.org/officeDocument/2006/relationships/image"/><Relationship Id="rId34" Target="../media/image131.svg" Type="http://schemas.openxmlformats.org/officeDocument/2006/relationships/image"/><Relationship Id="rId35" Target="../media/image132.png" Type="http://schemas.openxmlformats.org/officeDocument/2006/relationships/image"/><Relationship Id="rId36" Target="../media/image133.svg" Type="http://schemas.openxmlformats.org/officeDocument/2006/relationships/image"/><Relationship Id="rId37" Target="../media/image134.png" Type="http://schemas.openxmlformats.org/officeDocument/2006/relationships/image"/><Relationship Id="rId38" Target="../media/image135.svg" Type="http://schemas.openxmlformats.org/officeDocument/2006/relationships/image"/><Relationship Id="rId39" Target="../media/image136.png" Type="http://schemas.openxmlformats.org/officeDocument/2006/relationships/image"/><Relationship Id="rId4" Target="../media/image3.svg" Type="http://schemas.openxmlformats.org/officeDocument/2006/relationships/image"/><Relationship Id="rId40" Target="../media/image137.svg" Type="http://schemas.openxmlformats.org/officeDocument/2006/relationships/image"/><Relationship Id="rId41" Target="../media/image138.png" Type="http://schemas.openxmlformats.org/officeDocument/2006/relationships/image"/><Relationship Id="rId42" Target="../media/image139.svg" Type="http://schemas.openxmlformats.org/officeDocument/2006/relationships/image"/><Relationship Id="rId43" Target="../media/image140.png" Type="http://schemas.openxmlformats.org/officeDocument/2006/relationships/image"/><Relationship Id="rId44" Target="../media/image141.svg" Type="http://schemas.openxmlformats.org/officeDocument/2006/relationships/image"/><Relationship Id="rId45" Target="../media/image142.png" Type="http://schemas.openxmlformats.org/officeDocument/2006/relationships/image"/><Relationship Id="rId46" Target="../media/image143.svg" Type="http://schemas.openxmlformats.org/officeDocument/2006/relationships/image"/><Relationship Id="rId47" Target="../media/image144.png" Type="http://schemas.openxmlformats.org/officeDocument/2006/relationships/image"/><Relationship Id="rId48" Target="../media/image145.svg" Type="http://schemas.openxmlformats.org/officeDocument/2006/relationships/image"/><Relationship Id="rId49" Target="../media/image146.png" Type="http://schemas.openxmlformats.org/officeDocument/2006/relationships/image"/><Relationship Id="rId5" Target="../media/image26.png" Type="http://schemas.openxmlformats.org/officeDocument/2006/relationships/image"/><Relationship Id="rId50" Target="../media/image147.svg" Type="http://schemas.openxmlformats.org/officeDocument/2006/relationships/image"/><Relationship Id="rId51" Target="../media/image148.png" Type="http://schemas.openxmlformats.org/officeDocument/2006/relationships/image"/><Relationship Id="rId52" Target="../media/image149.svg" Type="http://schemas.openxmlformats.org/officeDocument/2006/relationships/image"/><Relationship Id="rId53" Target="../media/image150.png" Type="http://schemas.openxmlformats.org/officeDocument/2006/relationships/image"/><Relationship Id="rId54" Target="../media/image151.svg" Type="http://schemas.openxmlformats.org/officeDocument/2006/relationships/image"/><Relationship Id="rId55" Target="../media/image152.png" Type="http://schemas.openxmlformats.org/officeDocument/2006/relationships/image"/><Relationship Id="rId56" Target="../media/image153.svg" Type="http://schemas.openxmlformats.org/officeDocument/2006/relationships/image"/><Relationship Id="rId57" Target="../media/image154.png" Type="http://schemas.openxmlformats.org/officeDocument/2006/relationships/image"/><Relationship Id="rId58" Target="../media/image155.svg" Type="http://schemas.openxmlformats.org/officeDocument/2006/relationships/image"/><Relationship Id="rId59" Target="../media/image156.png" Type="http://schemas.openxmlformats.org/officeDocument/2006/relationships/image"/><Relationship Id="rId6" Target="../media/image27.svg" Type="http://schemas.openxmlformats.org/officeDocument/2006/relationships/image"/><Relationship Id="rId60" Target="../media/image157.svg" Type="http://schemas.openxmlformats.org/officeDocument/2006/relationships/image"/><Relationship Id="rId61" Target="../media/image158.png" Type="http://schemas.openxmlformats.org/officeDocument/2006/relationships/image"/><Relationship Id="rId62" Target="../media/image159.svg" Type="http://schemas.openxmlformats.org/officeDocument/2006/relationships/image"/><Relationship Id="rId63" Target="../media/image160.png" Type="http://schemas.openxmlformats.org/officeDocument/2006/relationships/image"/><Relationship Id="rId64" Target="../media/image161.svg" Type="http://schemas.openxmlformats.org/officeDocument/2006/relationships/image"/><Relationship Id="rId65" Target="../media/image162.png" Type="http://schemas.openxmlformats.org/officeDocument/2006/relationships/image"/><Relationship Id="rId66" Target="../media/image163.svg" Type="http://schemas.openxmlformats.org/officeDocument/2006/relationships/image"/><Relationship Id="rId67" Target="../media/image164.png" Type="http://schemas.openxmlformats.org/officeDocument/2006/relationships/image"/><Relationship Id="rId68" Target="../media/image165.svg" Type="http://schemas.openxmlformats.org/officeDocument/2006/relationships/image"/><Relationship Id="rId69" Target="../media/image166.png" Type="http://schemas.openxmlformats.org/officeDocument/2006/relationships/image"/><Relationship Id="rId7" Target="../media/image24.png" Type="http://schemas.openxmlformats.org/officeDocument/2006/relationships/image"/><Relationship Id="rId70" Target="../media/image167.svg" Type="http://schemas.openxmlformats.org/officeDocument/2006/relationships/image"/><Relationship Id="rId71" Target="../media/image168.png" Type="http://schemas.openxmlformats.org/officeDocument/2006/relationships/image"/><Relationship Id="rId72" Target="../media/image169.svg" Type="http://schemas.openxmlformats.org/officeDocument/2006/relationships/image"/><Relationship Id="rId73" Target="../media/image170.png" Type="http://schemas.openxmlformats.org/officeDocument/2006/relationships/image"/><Relationship Id="rId74" Target="../media/image171.svg" Type="http://schemas.openxmlformats.org/officeDocument/2006/relationships/image"/><Relationship Id="rId75" Target="../media/image172.png" Type="http://schemas.openxmlformats.org/officeDocument/2006/relationships/image"/><Relationship Id="rId76" Target="../media/image173.svg" Type="http://schemas.openxmlformats.org/officeDocument/2006/relationships/image"/><Relationship Id="rId77" Target="../media/image174.png" Type="http://schemas.openxmlformats.org/officeDocument/2006/relationships/image"/><Relationship Id="rId78" Target="../media/image175.svg" Type="http://schemas.openxmlformats.org/officeDocument/2006/relationships/image"/><Relationship Id="rId79" Target="../media/image176.png" Type="http://schemas.openxmlformats.org/officeDocument/2006/relationships/image"/><Relationship Id="rId8" Target="../media/image25.svg" Type="http://schemas.openxmlformats.org/officeDocument/2006/relationships/image"/><Relationship Id="rId80" Target="../media/image177.svg" Type="http://schemas.openxmlformats.org/officeDocument/2006/relationships/image"/><Relationship Id="rId81" Target="../media/image178.png" Type="http://schemas.openxmlformats.org/officeDocument/2006/relationships/image"/><Relationship Id="rId82" Target="../media/image179.svg" Type="http://schemas.openxmlformats.org/officeDocument/2006/relationships/image"/><Relationship Id="rId83" Target="../media/image180.png" Type="http://schemas.openxmlformats.org/officeDocument/2006/relationships/image"/><Relationship Id="rId84" Target="../media/image181.svg" Type="http://schemas.openxmlformats.org/officeDocument/2006/relationships/image"/><Relationship Id="rId85" Target="../media/image182.png" Type="http://schemas.openxmlformats.org/officeDocument/2006/relationships/image"/><Relationship Id="rId86" Target="../media/image183.svg" Type="http://schemas.openxmlformats.org/officeDocument/2006/relationships/image"/><Relationship Id="rId9" Target="../media/image10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4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8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gif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9.jpeg" Type="http://schemas.openxmlformats.org/officeDocument/2006/relationships/image"/><Relationship Id="rId5" Target="../media/image40.jpeg" Type="http://schemas.openxmlformats.org/officeDocument/2006/relationships/image"/><Relationship Id="rId6" Target="../media/image41.jpe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34099" r="2509" b="2646"/>
          <a:stretch>
            <a:fillRect/>
          </a:stretch>
        </p:blipFill>
        <p:spPr>
          <a:xfrm flipH="false" flipV="false" rot="10799604">
            <a:off x="-421440" y="4336836"/>
            <a:ext cx="18708976" cy="80570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42905" r="0" b="11367"/>
          <a:stretch>
            <a:fillRect/>
          </a:stretch>
        </p:blipFill>
        <p:spPr>
          <a:xfrm flipH="false" flipV="false" rot="0">
            <a:off x="0" y="-171181"/>
            <a:ext cx="18288000" cy="55505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033669" y="1949715"/>
            <a:ext cx="7455705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>
                <a:solidFill>
                  <a:srgbClr val="2F1A0A"/>
                </a:solidFill>
                <a:latin typeface="Alegreya Bold"/>
              </a:rPr>
              <a:t>Academia</a:t>
            </a:r>
          </a:p>
          <a:p>
            <a:pPr>
              <a:lnSpc>
                <a:spcPts val="14400"/>
              </a:lnSpc>
            </a:pPr>
            <a:r>
              <a:rPr lang="en-US" sz="12000">
                <a:solidFill>
                  <a:srgbClr val="2F1A0A"/>
                </a:solidFill>
                <a:latin typeface="Alegreya Bold"/>
              </a:rPr>
              <a:t>Newsletter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2562856" y="5299942"/>
            <a:ext cx="8910325" cy="907138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3796231" y="-5084014"/>
            <a:ext cx="8910325" cy="90713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87659" y="5379371"/>
            <a:ext cx="7871526" cy="13310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3425732" y="-1845975"/>
            <a:ext cx="7184571" cy="411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59495" y="356846"/>
            <a:ext cx="7299805" cy="1282592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563586" y="8166036"/>
            <a:ext cx="7184571" cy="411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033669" y="6718483"/>
            <a:ext cx="4315896" cy="91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2F1A0A"/>
                </a:solidFill>
                <a:latin typeface="Source Sans Pro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42905" r="0" b="11367"/>
          <a:stretch>
            <a:fillRect/>
          </a:stretch>
        </p:blipFill>
        <p:spPr>
          <a:xfrm flipH="false" flipV="false" rot="0">
            <a:off x="0" y="-171181"/>
            <a:ext cx="18288000" cy="55505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34099" r="2509" b="2646"/>
          <a:stretch>
            <a:fillRect/>
          </a:stretch>
        </p:blipFill>
        <p:spPr>
          <a:xfrm flipH="false" flipV="false" rot="10799604">
            <a:off x="-421440" y="4336836"/>
            <a:ext cx="18708976" cy="8057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483262"/>
            <a:ext cx="6085742" cy="136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Key features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877066" y="-4973744"/>
            <a:ext cx="8910325" cy="90713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3425732" y="-1845975"/>
            <a:ext cx="7184571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563586" y="8166036"/>
            <a:ext cx="7184571" cy="4114800"/>
          </a:xfrm>
          <a:prstGeom prst="rect">
            <a:avLst/>
          </a:prstGeom>
        </p:spPr>
      </p:pic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83855" y="3255808"/>
          <a:ext cx="16275445" cy="6002492"/>
        </p:xfrm>
        <a:graphic>
          <a:graphicData uri="http://schemas.openxmlformats.org/drawingml/2006/table">
            <a:tbl>
              <a:tblPr/>
              <a:tblGrid>
                <a:gridCol w="5425148"/>
                <a:gridCol w="5425148"/>
                <a:gridCol w="5425148"/>
              </a:tblGrid>
              <a:tr h="30012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F1A0A"/>
                          </a:solidFill>
                          <a:latin typeface="Source Sans Pro"/>
                        </a:rPr>
                        <a:t>Add a main point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What do you do during your free time?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Write them here!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2F1A0A"/>
                          </a:solidFill>
                          <a:latin typeface="Source Sans Pro"/>
                        </a:rPr>
                        <a:t>Add a main point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What do you do during your free time?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Write them here!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2F1A0A"/>
                          </a:solidFill>
                          <a:latin typeface="Source Sans Pro"/>
                        </a:rPr>
                        <a:t>Add a main point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What do you do during your free time?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Write them here!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012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2F1A0A"/>
                          </a:solidFill>
                          <a:latin typeface="Source Sans Pro"/>
                        </a:rPr>
                        <a:t>Add a main point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What do you do during your free time?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Write them here!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2F1A0A"/>
                          </a:solidFill>
                          <a:latin typeface="Source Sans Pro"/>
                        </a:rPr>
                        <a:t>Add a main point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What do you do during your free time?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Write them here!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2F1A0A"/>
                          </a:solidFill>
                          <a:latin typeface="Source Sans Pro"/>
                        </a:rPr>
                        <a:t>Add a main point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What do you do during your free time?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F1A0A"/>
                          </a:solidFill>
                          <a:latin typeface="Source Sans Pro"/>
                        </a:rPr>
                        <a:t>Write them here!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7D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52" t="9201" r="12201" b="23387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077108" y="2122514"/>
            <a:ext cx="5234775" cy="5234775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EE5C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433081" y="3373271"/>
            <a:ext cx="4522829" cy="273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Big </a:t>
            </a:r>
          </a:p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launches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2562856" y="5299942"/>
            <a:ext cx="8910325" cy="907138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3796231" y="-5084014"/>
            <a:ext cx="8910325" cy="90713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4254380" y="-2048978"/>
            <a:ext cx="7184571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563586" y="8166036"/>
            <a:ext cx="7184571" cy="411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374049" y="6004269"/>
            <a:ext cx="2768457" cy="2173239"/>
          </a:xfrm>
          <a:prstGeom prst="rect">
            <a:avLst/>
          </a:prstGeom>
        </p:spPr>
      </p:pic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999729" y="3249213"/>
            <a:ext cx="1056621" cy="1056621"/>
            <a:chOff x="0" y="0"/>
            <a:chExt cx="12700000" cy="12700000"/>
          </a:xfrm>
        </p:grpSpPr>
        <p:sp>
          <p:nvSpPr>
            <p:cNvPr name="Freeform 13" id="13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C7D7A9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42905" r="0" b="13255"/>
          <a:stretch>
            <a:fillRect/>
          </a:stretch>
        </p:blipFill>
        <p:spPr>
          <a:xfrm flipH="false" flipV="false" rot="0">
            <a:off x="0" y="-53900"/>
            <a:ext cx="18288000" cy="53213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34099" r="2509" b="9750"/>
          <a:stretch>
            <a:fillRect/>
          </a:stretch>
        </p:blipFill>
        <p:spPr>
          <a:xfrm flipH="false" flipV="false" rot="10799604">
            <a:off x="-421388" y="5268553"/>
            <a:ext cx="18708976" cy="71521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73338" y="6430349"/>
            <a:ext cx="2979279" cy="45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2F1A0A"/>
                </a:solidFill>
                <a:latin typeface="Source Sans Pro"/>
              </a:rPr>
              <a:t>Add a main point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97490" y="7063160"/>
            <a:ext cx="3271458" cy="69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2F1A0A"/>
                </a:solidFill>
                <a:latin typeface="Source Sans Pro"/>
              </a:rPr>
              <a:t>Briefly elaborate on what you want to discuss. 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117832" y="3806404"/>
            <a:ext cx="2430775" cy="2430775"/>
            <a:chOff x="0" y="0"/>
            <a:chExt cx="12700000" cy="12700000"/>
          </a:xfrm>
        </p:grpSpPr>
        <p:sp>
          <p:nvSpPr>
            <p:cNvPr name="Freeform 7" id="7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487750"/>
            <a:ext cx="11646475" cy="136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Write your topic or idea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717713" y="3806404"/>
            <a:ext cx="2430775" cy="2430775"/>
            <a:chOff x="0" y="0"/>
            <a:chExt cx="12700000" cy="12700000"/>
          </a:xfrm>
        </p:grpSpPr>
        <p:sp>
          <p:nvSpPr>
            <p:cNvPr name="Freeform 10" id="10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317594" y="3806404"/>
            <a:ext cx="2430775" cy="2430775"/>
            <a:chOff x="0" y="0"/>
            <a:chExt cx="12700000" cy="12700000"/>
          </a:xfrm>
        </p:grpSpPr>
        <p:sp>
          <p:nvSpPr>
            <p:cNvPr name="Freeform 12" id="12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224523">
            <a:off x="-4576263" y="-2921018"/>
            <a:ext cx="7793556" cy="573423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62364">
            <a:off x="14785202" y="7419882"/>
            <a:ext cx="7793556" cy="573423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3425732" y="-1845975"/>
            <a:ext cx="7184571" cy="411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4014085" y="8229600"/>
            <a:ext cx="7184571" cy="411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71928" y="4408041"/>
            <a:ext cx="1498430" cy="122750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21375" y="4486242"/>
            <a:ext cx="1399298" cy="107109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63925" y="4174695"/>
            <a:ext cx="1313961" cy="1642451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473219" y="6448097"/>
            <a:ext cx="2979279" cy="45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2F1A0A"/>
                </a:solidFill>
                <a:latin typeface="Source Sans Pro"/>
              </a:rPr>
              <a:t>Add a main point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97371" y="7080908"/>
            <a:ext cx="3271458" cy="69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2F1A0A"/>
                </a:solidFill>
                <a:latin typeface="Source Sans Pro"/>
              </a:rPr>
              <a:t>Briefly elaborate on what you want to discuss.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61024" y="6448097"/>
            <a:ext cx="2979279" cy="45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2F1A0A"/>
                </a:solidFill>
                <a:latin typeface="Source Sans Pro"/>
              </a:rPr>
              <a:t>Add a main point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85176" y="7080908"/>
            <a:ext cx="3271458" cy="69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2F1A0A"/>
                </a:solidFill>
                <a:latin typeface="Source Sans Pro"/>
              </a:rPr>
              <a:t>Briefly elaborate on what you want to discuss.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17" t="4443" r="717" b="121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0591" y="7136671"/>
            <a:ext cx="7315200" cy="9842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2562856" y="5299942"/>
            <a:ext cx="8910325" cy="907138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3796231" y="-5084014"/>
            <a:ext cx="8910325" cy="907138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887" b="22062"/>
          <a:stretch>
            <a:fillRect/>
          </a:stretch>
        </p:blipFill>
        <p:spPr>
          <a:xfrm flipH="false" flipV="false" rot="0">
            <a:off x="4416956" y="2304019"/>
            <a:ext cx="9112590" cy="174584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887" b="22062"/>
          <a:stretch>
            <a:fillRect/>
          </a:stretch>
        </p:blipFill>
        <p:spPr>
          <a:xfrm flipH="false" flipV="false" rot="0">
            <a:off x="2598567" y="3966246"/>
            <a:ext cx="9112590" cy="174584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887" b="22062"/>
          <a:stretch>
            <a:fillRect/>
          </a:stretch>
        </p:blipFill>
        <p:spPr>
          <a:xfrm flipH="false" flipV="false" rot="0">
            <a:off x="6180297" y="4049863"/>
            <a:ext cx="9112590" cy="17458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4198" t="13127" r="30709" b="32750"/>
          <a:stretch>
            <a:fillRect/>
          </a:stretch>
        </p:blipFill>
        <p:spPr>
          <a:xfrm flipH="false" flipV="false" rot="0">
            <a:off x="7043269" y="5760767"/>
            <a:ext cx="4147319" cy="121279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741618" y="2623283"/>
            <a:ext cx="12804764" cy="409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Write an original statement or inspiring quote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53558" y="7136671"/>
            <a:ext cx="7315200" cy="98422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14874" y="7311257"/>
            <a:ext cx="12804764" cy="59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— Include a credit, citation, or supporting message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-2933352">
            <a:off x="2455826" y="1236644"/>
            <a:ext cx="3162593" cy="2134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825806"/>
            <a:ext cx="7279478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Elaborate on what you want to discuss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564583" y="7113100"/>
            <a:ext cx="2458302" cy="704438"/>
            <a:chOff x="0" y="0"/>
            <a:chExt cx="3277736" cy="9392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3239636" cy="485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spc="124">
                  <a:solidFill>
                    <a:srgbClr val="2F1A0A"/>
                  </a:solidFill>
                  <a:latin typeface="Source Sans Pro Bold"/>
                </a:rPr>
                <a:t> Name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8100" y="532160"/>
              <a:ext cx="3239636" cy="407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000" spc="100">
                  <a:solidFill>
                    <a:srgbClr val="2F1A0A"/>
                  </a:solidFill>
                  <a:latin typeface="Source Sans Pro"/>
                </a:rPr>
                <a:t>Title or Position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917046" y="4202697"/>
            <a:ext cx="2764558" cy="2700570"/>
            <a:chOff x="0" y="0"/>
            <a:chExt cx="4828540" cy="4716780"/>
          </a:xfrm>
        </p:grpSpPr>
        <p:sp>
          <p:nvSpPr>
            <p:cNvPr name="Freeform 7" id="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101571" r="-3351" t="-6007" b="-3862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22638" y="4202697"/>
            <a:ext cx="2764558" cy="2700570"/>
            <a:chOff x="0" y="0"/>
            <a:chExt cx="4828540" cy="4716780"/>
          </a:xfrm>
        </p:grpSpPr>
        <p:sp>
          <p:nvSpPr>
            <p:cNvPr name="Freeform 9" id="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124661" r="-78342" t="-29180" b="-77588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411455" y="4202697"/>
            <a:ext cx="2764558" cy="2700570"/>
            <a:chOff x="0" y="0"/>
            <a:chExt cx="4828540" cy="4716780"/>
          </a:xfrm>
        </p:grpSpPr>
        <p:sp>
          <p:nvSpPr>
            <p:cNvPr name="Freeform 11" id="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119442" r="0" t="0" b="-47203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928229" y="4202697"/>
            <a:ext cx="2764558" cy="2700570"/>
            <a:chOff x="0" y="0"/>
            <a:chExt cx="4828540" cy="4716780"/>
          </a:xfrm>
        </p:grpSpPr>
        <p:sp>
          <p:nvSpPr>
            <p:cNvPr name="Freeform 13" id="1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97847" r="-172268" t="-28321" b="-124243"/>
              </a:stretch>
            </a:blip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62364">
            <a:off x="14391222" y="6895814"/>
            <a:ext cx="7793556" cy="573423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492961" y="-5153479"/>
            <a:ext cx="8910325" cy="907138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563586" y="8166036"/>
            <a:ext cx="7184571" cy="411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4010472" y="-2103536"/>
            <a:ext cx="7184571" cy="4114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28700" y="1487750"/>
            <a:ext cx="13019664" cy="136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Add a Team Members Page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019131" y="7113100"/>
            <a:ext cx="2458302" cy="704438"/>
            <a:chOff x="0" y="0"/>
            <a:chExt cx="3277736" cy="93925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3239636" cy="485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spc="124">
                  <a:solidFill>
                    <a:srgbClr val="2F1A0A"/>
                  </a:solidFill>
                  <a:latin typeface="Source Sans Pro Bold"/>
                </a:rPr>
                <a:t> Name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8100" y="532160"/>
              <a:ext cx="3239636" cy="407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000" spc="100">
                  <a:solidFill>
                    <a:srgbClr val="2F1A0A"/>
                  </a:solidFill>
                  <a:latin typeface="Source Sans Pro"/>
                </a:rPr>
                <a:t>Title or Position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73680" y="7113100"/>
            <a:ext cx="2458302" cy="704438"/>
            <a:chOff x="0" y="0"/>
            <a:chExt cx="3277736" cy="93925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3239636" cy="485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spc="124">
                  <a:solidFill>
                    <a:srgbClr val="2F1A0A"/>
                  </a:solidFill>
                  <a:latin typeface="Source Sans Pro Bold"/>
                </a:rPr>
                <a:t> Name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8100" y="532160"/>
              <a:ext cx="3239636" cy="407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000" spc="100">
                  <a:solidFill>
                    <a:srgbClr val="2F1A0A"/>
                  </a:solidFill>
                  <a:latin typeface="Source Sans Pro"/>
                </a:rPr>
                <a:t>Title or Position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928229" y="7113100"/>
            <a:ext cx="2458302" cy="704438"/>
            <a:chOff x="0" y="0"/>
            <a:chExt cx="3277736" cy="939250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0"/>
              <a:ext cx="3239636" cy="485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spc="124">
                  <a:solidFill>
                    <a:srgbClr val="2F1A0A"/>
                  </a:solidFill>
                  <a:latin typeface="Source Sans Pro Bold"/>
                </a:rPr>
                <a:t> Name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8100" y="532160"/>
              <a:ext cx="3239636" cy="407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000" spc="100">
                  <a:solidFill>
                    <a:srgbClr val="2F1A0A"/>
                  </a:solidFill>
                  <a:latin typeface="Source Sans Pro"/>
                </a:rPr>
                <a:t>Title or Position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7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42905" r="0" b="13255"/>
          <a:stretch>
            <a:fillRect/>
          </a:stretch>
        </p:blipFill>
        <p:spPr>
          <a:xfrm flipH="false" flipV="false" rot="0">
            <a:off x="0" y="-53900"/>
            <a:ext cx="18288000" cy="53213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34099" r="2509" b="9750"/>
          <a:stretch>
            <a:fillRect/>
          </a:stretch>
        </p:blipFill>
        <p:spPr>
          <a:xfrm flipH="false" flipV="false" rot="10799604">
            <a:off x="-421388" y="5268553"/>
            <a:ext cx="18708976" cy="7152188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091313" y="4023525"/>
            <a:ext cx="5234775" cy="5234775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EE5C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820795" y="2400300"/>
            <a:ext cx="12146549" cy="136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Write Your Topic or Idea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455162" y="-4903094"/>
            <a:ext cx="8910325" cy="907138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4010472" y="-2103536"/>
            <a:ext cx="7184571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3515942" y="8642490"/>
            <a:ext cx="7184571" cy="411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48840" y="4639331"/>
            <a:ext cx="5290459" cy="44151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42905" r="0" b="13255"/>
          <a:stretch>
            <a:fillRect/>
          </a:stretch>
        </p:blipFill>
        <p:spPr>
          <a:xfrm flipH="false" flipV="false" rot="0">
            <a:off x="0" y="-53900"/>
            <a:ext cx="18288000" cy="53213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34099" r="2509" b="9750"/>
          <a:stretch>
            <a:fillRect/>
          </a:stretch>
        </p:blipFill>
        <p:spPr>
          <a:xfrm flipH="false" flipV="false" rot="10799604">
            <a:off x="-421388" y="5268553"/>
            <a:ext cx="18708976" cy="7152188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064271" y="4690472"/>
            <a:ext cx="1518432" cy="1518432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71002" b="0"/>
          <a:stretch>
            <a:fillRect/>
          </a:stretch>
        </p:blipFill>
        <p:spPr>
          <a:xfrm flipH="false" flipV="false" rot="0">
            <a:off x="4692024" y="5307270"/>
            <a:ext cx="1697689" cy="58546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38907" y="1497343"/>
            <a:ext cx="16230600" cy="136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Add a Timeline Page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389713" y="4690472"/>
            <a:ext cx="1518432" cy="1518432"/>
            <a:chOff x="0" y="0"/>
            <a:chExt cx="12700000" cy="12700000"/>
          </a:xfrm>
        </p:grpSpPr>
        <p:sp>
          <p:nvSpPr>
            <p:cNvPr name="Freeform 9" id="9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397" t="0" r="27358" b="3712"/>
          <a:stretch>
            <a:fillRect/>
          </a:stretch>
        </p:blipFill>
        <p:spPr>
          <a:xfrm flipH="false" flipV="false" rot="0">
            <a:off x="8070897" y="5307270"/>
            <a:ext cx="1595022" cy="563724"/>
          </a:xfrm>
          <a:prstGeom prst="rect">
            <a:avLst/>
          </a:prstGeom>
        </p:spPr>
      </p:pic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787427" y="4690472"/>
            <a:ext cx="1518432" cy="1518432"/>
            <a:chOff x="0" y="0"/>
            <a:chExt cx="12700000" cy="12700000"/>
          </a:xfrm>
        </p:grpSpPr>
        <p:sp>
          <p:nvSpPr>
            <p:cNvPr name="Freeform 12" id="12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078210" y="4670483"/>
            <a:ext cx="1518432" cy="1518432"/>
            <a:chOff x="0" y="0"/>
            <a:chExt cx="12700000" cy="12700000"/>
          </a:xfrm>
        </p:grpSpPr>
        <p:sp>
          <p:nvSpPr>
            <p:cNvPr name="Freeform 14" id="14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71002" b="0"/>
          <a:stretch>
            <a:fillRect/>
          </a:stretch>
        </p:blipFill>
        <p:spPr>
          <a:xfrm flipH="false" flipV="false" rot="0">
            <a:off x="11465946" y="5285532"/>
            <a:ext cx="1697689" cy="58546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397" t="0" r="27358" b="3712"/>
          <a:stretch>
            <a:fillRect/>
          </a:stretch>
        </p:blipFill>
        <p:spPr>
          <a:xfrm flipH="false" flipV="false" rot="0">
            <a:off x="14703366" y="5285532"/>
            <a:ext cx="1595022" cy="56372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397" t="0" r="27358" b="3712"/>
          <a:stretch>
            <a:fillRect/>
          </a:stretch>
        </p:blipFill>
        <p:spPr>
          <a:xfrm flipH="false" flipV="false" rot="0">
            <a:off x="1307324" y="5318139"/>
            <a:ext cx="1595022" cy="56372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224523">
            <a:off x="-4576263" y="-2921018"/>
            <a:ext cx="7793556" cy="573423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62364">
            <a:off x="14785202" y="7419882"/>
            <a:ext cx="7793556" cy="573423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3425732" y="-1845975"/>
            <a:ext cx="7184571" cy="4114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4014085" y="8229600"/>
            <a:ext cx="7184571" cy="4114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843725" y="4972863"/>
            <a:ext cx="610406" cy="976649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123120" y="4966399"/>
            <a:ext cx="880723" cy="989577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325560" y="4738132"/>
            <a:ext cx="1114469" cy="121138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3528626" y="5001253"/>
            <a:ext cx="597915" cy="919869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 rot="0">
            <a:off x="2537592" y="6471243"/>
            <a:ext cx="2784871" cy="1193643"/>
            <a:chOff x="0" y="0"/>
            <a:chExt cx="3713161" cy="159152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0"/>
              <a:ext cx="3713161" cy="607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2F1A0A"/>
                  </a:solidFill>
                  <a:latin typeface="Source Sans Pro"/>
                </a:rPr>
                <a:t>Add a main point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43338" y="683980"/>
              <a:ext cx="3223864" cy="907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F1A0A"/>
                  </a:solidFill>
                  <a:latin typeface="Source Sans Pro"/>
                </a:rPr>
                <a:t>E</a:t>
              </a:r>
              <a:r>
                <a:rPr lang="en-US" sz="2000" u="none">
                  <a:solidFill>
                    <a:srgbClr val="2F1A0A"/>
                  </a:solidFill>
                  <a:latin typeface="Source Sans Pro"/>
                </a:rPr>
                <a:t>laborate on what you want to discuss. 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874621" y="6471243"/>
            <a:ext cx="2784871" cy="1193643"/>
            <a:chOff x="0" y="0"/>
            <a:chExt cx="3713161" cy="1591523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0"/>
              <a:ext cx="3713161" cy="607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2F1A0A"/>
                  </a:solidFill>
                  <a:latin typeface="Source Sans Pro"/>
                </a:rPr>
                <a:t>Add a main point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43338" y="683980"/>
              <a:ext cx="3223864" cy="907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F1A0A"/>
                  </a:solidFill>
                  <a:latin typeface="Source Sans Pro"/>
                </a:rPr>
                <a:t>E</a:t>
              </a:r>
              <a:r>
                <a:rPr lang="en-US" sz="2000" u="none">
                  <a:solidFill>
                    <a:srgbClr val="2F1A0A"/>
                  </a:solidFill>
                  <a:latin typeface="Source Sans Pro"/>
                </a:rPr>
                <a:t>laborate on what you want to discuss. 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211649" y="6471243"/>
            <a:ext cx="2784871" cy="1193643"/>
            <a:chOff x="0" y="0"/>
            <a:chExt cx="3713161" cy="1591523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0"/>
              <a:ext cx="3713161" cy="607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2F1A0A"/>
                  </a:solidFill>
                  <a:latin typeface="Source Sans Pro"/>
                </a:rPr>
                <a:t>Add a main point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43338" y="683980"/>
              <a:ext cx="3223864" cy="907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F1A0A"/>
                  </a:solidFill>
                  <a:latin typeface="Source Sans Pro"/>
                </a:rPr>
                <a:t>E</a:t>
              </a:r>
              <a:r>
                <a:rPr lang="en-US" sz="2000" u="none">
                  <a:solidFill>
                    <a:srgbClr val="2F1A0A"/>
                  </a:solidFill>
                  <a:latin typeface="Source Sans Pro"/>
                </a:rPr>
                <a:t>laborate on what you want to discuss. 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548678" y="6471243"/>
            <a:ext cx="2784871" cy="1193643"/>
            <a:chOff x="0" y="0"/>
            <a:chExt cx="3713161" cy="1591523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0"/>
              <a:ext cx="3713161" cy="607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2F1A0A"/>
                  </a:solidFill>
                  <a:latin typeface="Source Sans Pro"/>
                </a:rPr>
                <a:t>Add a main point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43338" y="683980"/>
              <a:ext cx="3223864" cy="907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F1A0A"/>
                  </a:solidFill>
                  <a:latin typeface="Source Sans Pro"/>
                </a:rPr>
                <a:t>E</a:t>
              </a:r>
              <a:r>
                <a:rPr lang="en-US" sz="2000" u="none">
                  <a:solidFill>
                    <a:srgbClr val="2F1A0A"/>
                  </a:solidFill>
                  <a:latin typeface="Source Sans Pro"/>
                </a:rPr>
                <a:t>laborate on what you want to discuss. 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6679" y="5196683"/>
            <a:ext cx="3160360" cy="91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F1A0A"/>
                </a:solidFill>
                <a:latin typeface="Source Sans Pro"/>
              </a:rPr>
              <a:t>Elaborate on the featured statistic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074243" y="1702264"/>
            <a:ext cx="3431882" cy="3431882"/>
            <a:chOff x="0" y="0"/>
            <a:chExt cx="12700000" cy="12700000"/>
          </a:xfrm>
        </p:grpSpPr>
        <p:sp>
          <p:nvSpPr>
            <p:cNvPr name="Freeform 4" id="4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928375" y="2620127"/>
            <a:ext cx="3856967" cy="20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9000">
                <a:solidFill>
                  <a:srgbClr val="FFFFFF"/>
                </a:solidFill>
                <a:latin typeface="Alegreya Bold"/>
              </a:rPr>
              <a:t>2 out</a:t>
            </a:r>
          </a:p>
          <a:p>
            <a:pPr algn="ctr">
              <a:lnSpc>
                <a:spcPts val="7740"/>
              </a:lnSpc>
            </a:pPr>
            <a:r>
              <a:rPr lang="en-US" sz="9000">
                <a:solidFill>
                  <a:srgbClr val="FFFFFF"/>
                </a:solidFill>
                <a:latin typeface="Alegreya Bold"/>
              </a:rPr>
              <a:t>of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40397" y="8045984"/>
            <a:ext cx="4820612" cy="135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2F1A0A"/>
                </a:solidFill>
                <a:latin typeface="Source Sans Pro"/>
              </a:rPr>
              <a:t>Elaborate on the featured statistic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308751" y="2811209"/>
            <a:ext cx="5234775" cy="5234775"/>
            <a:chOff x="0" y="0"/>
            <a:chExt cx="12700000" cy="12700000"/>
          </a:xfrm>
        </p:grpSpPr>
        <p:sp>
          <p:nvSpPr>
            <p:cNvPr name="Freeform 8" id="8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C7D7A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7543521" y="4929510"/>
            <a:ext cx="3073876" cy="155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4"/>
              </a:lnSpc>
            </a:pPr>
            <a:r>
              <a:rPr lang="en-US" sz="13028">
                <a:solidFill>
                  <a:srgbClr val="FFFFFF"/>
                </a:solidFill>
                <a:latin typeface="Alegreya Bold"/>
              </a:rPr>
              <a:t>95%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12856" y="5694766"/>
            <a:ext cx="3160360" cy="91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F1A0A"/>
                </a:solidFill>
                <a:latin typeface="Source Sans Pro"/>
              </a:rPr>
              <a:t>Elaborate on the featured statistic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346153" y="1702264"/>
            <a:ext cx="3992502" cy="3992502"/>
            <a:chOff x="0" y="0"/>
            <a:chExt cx="12700000" cy="12700000"/>
          </a:xfrm>
        </p:grpSpPr>
        <p:sp>
          <p:nvSpPr>
            <p:cNvPr name="Freeform 12" id="12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2481688" y="2627581"/>
            <a:ext cx="3856967" cy="204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9000">
                <a:solidFill>
                  <a:srgbClr val="FFFFFF"/>
                </a:solidFill>
                <a:latin typeface="Alegreya Bold"/>
              </a:rPr>
              <a:t>12 million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4254380" y="-2048978"/>
            <a:ext cx="7184571" cy="411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563586" y="8166036"/>
            <a:ext cx="7184571" cy="411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608129" y="-5413363"/>
            <a:ext cx="8910325" cy="907138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331546">
            <a:off x="-3475654" y="6026883"/>
            <a:ext cx="7793556" cy="5734237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193557"/>
          <a:ext cx="16176684" cy="6351413"/>
        </p:xfrm>
        <a:graphic>
          <a:graphicData uri="http://schemas.openxmlformats.org/drawingml/2006/table">
            <a:tbl>
              <a:tblPr/>
              <a:tblGrid>
                <a:gridCol w="1678932"/>
                <a:gridCol w="1208146"/>
                <a:gridCol w="1208146"/>
                <a:gridCol w="1208146"/>
                <a:gridCol w="1208146"/>
                <a:gridCol w="1208146"/>
                <a:gridCol w="1208146"/>
                <a:gridCol w="1208146"/>
                <a:gridCol w="1208146"/>
                <a:gridCol w="1208146"/>
                <a:gridCol w="1208146"/>
                <a:gridCol w="1208146"/>
                <a:gridCol w="1208146"/>
              </a:tblGrid>
              <a:tr h="765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YEAR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JAN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FEB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MAR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APRIL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MAY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JUNE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JULY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AUG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SEPT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OCT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NOV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 Bold"/>
                        </a:rPr>
                        <a:t>DEC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013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"/>
                        </a:rPr>
                        <a:t>Action Point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513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96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"/>
                        </a:rPr>
                        <a:t>Action Point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96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"/>
                        </a:rPr>
                        <a:t>Action Point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91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F1A0A"/>
                          </a:solidFill>
                          <a:latin typeface="Source Sans Pro"/>
                        </a:rPr>
                        <a:t>Action Point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1905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51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F1A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AutoShape 4" id="4"/>
          <p:cNvSpPr/>
          <p:nvPr/>
        </p:nvSpPr>
        <p:spPr>
          <a:xfrm rot="0">
            <a:off x="2773511" y="4627653"/>
            <a:ext cx="4679123" cy="0"/>
          </a:xfrm>
          <a:prstGeom prst="line">
            <a:avLst/>
          </a:prstGeom>
          <a:ln cap="flat" w="285750">
            <a:solidFill>
              <a:srgbClr val="FC85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6466863" y="5908298"/>
            <a:ext cx="4679123" cy="0"/>
          </a:xfrm>
          <a:prstGeom prst="line">
            <a:avLst/>
          </a:prstGeom>
          <a:ln cap="flat" w="285750">
            <a:solidFill>
              <a:srgbClr val="C7D7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0073426" y="7327803"/>
            <a:ext cx="4679123" cy="0"/>
          </a:xfrm>
          <a:prstGeom prst="line">
            <a:avLst/>
          </a:prstGeom>
          <a:ln cap="flat" w="285750">
            <a:solidFill>
              <a:srgbClr val="FC85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2580177" y="8751126"/>
            <a:ext cx="4171309" cy="0"/>
          </a:xfrm>
          <a:prstGeom prst="line">
            <a:avLst/>
          </a:prstGeom>
          <a:ln cap="flat" w="285750">
            <a:solidFill>
              <a:srgbClr val="C7D7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02296" y="1028700"/>
            <a:ext cx="10757187" cy="136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Add a Roadmap 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2296" y="2276229"/>
            <a:ext cx="8535221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Elaborate on the data you want to discuss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385144">
            <a:off x="13849025" y="-3415549"/>
            <a:ext cx="7793556" cy="57342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7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07281" y="1755127"/>
            <a:ext cx="11463603" cy="7393258"/>
            <a:chOff x="0" y="0"/>
            <a:chExt cx="15284803" cy="9857677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0091246" cy="9857677"/>
              <a:chOff x="0" y="0"/>
              <a:chExt cx="4828540" cy="471678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r="r" b="b" t="t" l="l"/>
                <a:pathLst>
                  <a:path h="4726940" w="483362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5193557" y="0"/>
              <a:ext cx="10091246" cy="9857677"/>
              <a:chOff x="0" y="0"/>
              <a:chExt cx="4828540" cy="471678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r="r" b="b" t="t" l="l"/>
                <a:pathLst>
                  <a:path h="4726940" w="483362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455162" y="-4903094"/>
            <a:ext cx="8910325" cy="907138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4010472" y="-2103536"/>
            <a:ext cx="7184571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3515942" y="8642490"/>
            <a:ext cx="7184571" cy="411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402060" y="3592822"/>
            <a:ext cx="2116980" cy="44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2F1A0A"/>
                </a:solidFill>
                <a:latin typeface="Source Sans Pro Bold"/>
              </a:rPr>
              <a:t>STRENGTHS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02060" y="4041232"/>
            <a:ext cx="3298550" cy="101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2F1A0A"/>
                </a:solidFill>
                <a:latin typeface="Source Sans Pro"/>
              </a:rPr>
              <a:t>What are you doing well? </a:t>
            </a: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2F1A0A"/>
                </a:solidFill>
                <a:latin typeface="Source Sans Pro"/>
              </a:rPr>
              <a:t>What sets you apart? </a:t>
            </a: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2F1A0A"/>
                </a:solidFill>
                <a:latin typeface="Source Sans Pro"/>
              </a:rPr>
              <a:t>What are your good qualities?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02060" y="2268847"/>
            <a:ext cx="429850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 Bold"/>
              </a:rPr>
              <a:t>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02060" y="6907530"/>
            <a:ext cx="2808605" cy="44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2F1A0A"/>
                </a:solidFill>
                <a:latin typeface="Source Sans Pro Bold"/>
              </a:rPr>
              <a:t>OPPORTUNITIES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1110" y="7315258"/>
            <a:ext cx="2702816" cy="101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2F1A0A"/>
                </a:solidFill>
                <a:latin typeface="Source Sans Pro"/>
              </a:rPr>
              <a:t>What are your goals?</a:t>
            </a:r>
            <a:r>
              <a:rPr lang="en-US" sz="1800">
                <a:solidFill>
                  <a:srgbClr val="2F1A0A"/>
                </a:solidFill>
                <a:latin typeface="Source Sans Pro"/>
              </a:rPr>
              <a:t> </a:t>
            </a:r>
          </a:p>
          <a:p>
            <a:pPr>
              <a:lnSpc>
                <a:spcPts val="2700"/>
              </a:lnSpc>
            </a:pPr>
            <a:r>
              <a:rPr lang="en-US" sz="1800">
                <a:solidFill>
                  <a:srgbClr val="2F1A0A"/>
                </a:solidFill>
                <a:latin typeface="Source Sans Pro"/>
              </a:rPr>
              <a:t>Are demands shifting? </a:t>
            </a: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2F1A0A"/>
                </a:solidFill>
                <a:latin typeface="Source Sans Pro"/>
              </a:rPr>
              <a:t>How can it be improved?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02060" y="5523247"/>
            <a:ext cx="429850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 Bold"/>
              </a:rPr>
              <a:t>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74543" y="3592822"/>
            <a:ext cx="2079331" cy="44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2F1A0A"/>
                </a:solidFill>
                <a:latin typeface="Source Sans Pro Bold"/>
              </a:rPr>
              <a:t>WEAKNESSES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74543" y="4041232"/>
            <a:ext cx="3713139" cy="135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2F1A0A"/>
                </a:solidFill>
                <a:latin typeface="Source Sans Pro"/>
              </a:rPr>
              <a:t>Where do you need to improve?</a:t>
            </a:r>
            <a:r>
              <a:rPr lang="en-US" sz="1800">
                <a:solidFill>
                  <a:srgbClr val="2F1A0A"/>
                </a:solidFill>
                <a:latin typeface="Source Sans Pro"/>
              </a:rPr>
              <a:t> </a:t>
            </a:r>
          </a:p>
          <a:p>
            <a:pPr>
              <a:lnSpc>
                <a:spcPts val="2700"/>
              </a:lnSpc>
            </a:pPr>
            <a:r>
              <a:rPr lang="en-US" sz="1800">
                <a:solidFill>
                  <a:srgbClr val="2F1A0A"/>
                </a:solidFill>
                <a:latin typeface="Source Sans Pro"/>
              </a:rPr>
              <a:t>Are resources adequate? </a:t>
            </a:r>
          </a:p>
          <a:p>
            <a:pPr>
              <a:lnSpc>
                <a:spcPts val="2700"/>
              </a:lnSpc>
            </a:pPr>
            <a:r>
              <a:rPr lang="en-US" sz="1800">
                <a:solidFill>
                  <a:srgbClr val="2F1A0A"/>
                </a:solidFill>
                <a:latin typeface="Source Sans Pro"/>
              </a:rPr>
              <a:t>What do others do better than you?</a:t>
            </a:r>
          </a:p>
          <a:p>
            <a:pPr>
              <a:lnSpc>
                <a:spcPts val="270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374543" y="2268847"/>
            <a:ext cx="429850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 Bold"/>
              </a:rPr>
              <a:t>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74543" y="6907530"/>
            <a:ext cx="1960390" cy="44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2F1A0A"/>
                </a:solidFill>
                <a:latin typeface="Source Sans Pro Bold"/>
              </a:rPr>
              <a:t>THREATS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74543" y="7315258"/>
            <a:ext cx="3883058" cy="101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2F1A0A"/>
                </a:solidFill>
                <a:latin typeface="Source Sans Pro"/>
              </a:rPr>
              <a:t>What are the blockers you're facing?</a:t>
            </a:r>
            <a:r>
              <a:rPr lang="en-US" sz="1800">
                <a:solidFill>
                  <a:srgbClr val="2F1A0A"/>
                </a:solidFill>
                <a:latin typeface="Source Sans Pro"/>
              </a:rPr>
              <a:t> </a:t>
            </a: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2F1A0A"/>
                </a:solidFill>
                <a:latin typeface="Source Sans Pro"/>
              </a:rPr>
              <a:t>What are factors outside of your control?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74543" y="5523247"/>
            <a:ext cx="429850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 Bold"/>
              </a:rPr>
              <a:t>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224300" y="5483181"/>
            <a:ext cx="7429565" cy="284597"/>
            <a:chOff x="0" y="0"/>
            <a:chExt cx="9906086" cy="379463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5132" t="0" r="12844" b="0"/>
            <a:stretch>
              <a:fillRect/>
            </a:stretch>
          </p:blipFill>
          <p:spPr>
            <a:xfrm flipH="false" flipV="false" rot="0">
              <a:off x="0" y="0"/>
              <a:ext cx="1594589" cy="379463"/>
            </a:xfrm>
            <a:prstGeom prst="rect">
              <a:avLst/>
            </a:prstGeom>
          </p:spPr>
        </p:pic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12844" b="5038"/>
            <a:stretch>
              <a:fillRect/>
            </a:stretch>
          </p:blipFill>
          <p:spPr>
            <a:xfrm flipH="false" flipV="false" rot="0">
              <a:off x="1594589" y="0"/>
              <a:ext cx="3307217" cy="360342"/>
            </a:xfrm>
            <a:prstGeom prst="rect">
              <a:avLst/>
            </a:prstGeom>
          </p:spPr>
        </p:pic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12844" b="5038"/>
            <a:stretch>
              <a:fillRect/>
            </a:stretch>
          </p:blipFill>
          <p:spPr>
            <a:xfrm flipH="false" flipV="false" rot="0">
              <a:off x="4901806" y="0"/>
              <a:ext cx="3307217" cy="360342"/>
            </a:xfrm>
            <a:prstGeom prst="rect">
              <a:avLst/>
            </a:prstGeom>
          </p:spPr>
        </p:pic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55277" b="0"/>
            <a:stretch>
              <a:fillRect/>
            </a:stretch>
          </p:blipFill>
          <p:spPr>
            <a:xfrm flipH="false" flipV="false" rot="0">
              <a:off x="8209023" y="0"/>
              <a:ext cx="1697063" cy="379463"/>
            </a:xfrm>
            <a:prstGeom prst="rect">
              <a:avLst/>
            </a:prstGeom>
          </p:spPr>
        </p:pic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12844" b="5038"/>
          <a:stretch>
            <a:fillRect/>
          </a:stretch>
        </p:blipFill>
        <p:spPr>
          <a:xfrm flipH="false" flipV="false" rot="5400000">
            <a:off x="7846316" y="4056606"/>
            <a:ext cx="2480413" cy="270256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12844" b="5038"/>
          <a:stretch>
            <a:fillRect/>
          </a:stretch>
        </p:blipFill>
        <p:spPr>
          <a:xfrm flipH="false" flipV="false" rot="5400000">
            <a:off x="7846316" y="6537019"/>
            <a:ext cx="2480413" cy="270256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85250" b="5038"/>
          <a:stretch>
            <a:fillRect/>
          </a:stretch>
        </p:blipFill>
        <p:spPr>
          <a:xfrm flipH="false" flipV="false" rot="5400000">
            <a:off x="8876642" y="7987106"/>
            <a:ext cx="419760" cy="270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471139" y="3928670"/>
            <a:ext cx="1964340" cy="1964340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967409" y="6149890"/>
            <a:ext cx="3086100" cy="552758"/>
            <a:chOff x="0" y="0"/>
            <a:chExt cx="812800" cy="14558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r="r" b="b" t="t" l="l"/>
              <a:pathLst>
                <a:path h="1455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F1A0A"/>
                  </a:solidFill>
                  <a:latin typeface="Source Sans Pro Bold"/>
                </a:rPr>
                <a:t>CANVA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70927" y="6149890"/>
            <a:ext cx="3086100" cy="552758"/>
            <a:chOff x="0" y="0"/>
            <a:chExt cx="812800" cy="145582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r="r" b="b" t="t" l="l"/>
              <a:pathLst>
                <a:path h="1455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2F1A0A"/>
                  </a:solidFill>
                  <a:latin typeface="Source Sans Pro Bold"/>
                </a:rPr>
                <a:t>POWERPOINT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68420" y="6149890"/>
            <a:ext cx="3086100" cy="552758"/>
            <a:chOff x="0" y="0"/>
            <a:chExt cx="812800" cy="145582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r="r" b="b" t="t" l="l"/>
              <a:pathLst>
                <a:path h="1455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F1A0A"/>
                  </a:solidFill>
                  <a:latin typeface="Source Sans Pro Bold"/>
                </a:rPr>
                <a:t>GOOGLE SLIDES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415704" y="3872225"/>
            <a:ext cx="1964340" cy="1964340"/>
            <a:chOff x="0" y="0"/>
            <a:chExt cx="12700000" cy="12700000"/>
          </a:xfrm>
        </p:grpSpPr>
        <p:sp>
          <p:nvSpPr>
            <p:cNvPr name="Freeform 14" id="14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046544" y="4474490"/>
            <a:ext cx="872701" cy="872701"/>
          </a:xfrm>
          <a:prstGeom prst="rect">
            <a:avLst/>
          </a:prstGeom>
        </p:spPr>
      </p:pic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7603232" y="3928670"/>
            <a:ext cx="1964340" cy="1964340"/>
            <a:chOff x="0" y="0"/>
            <a:chExt cx="12700000" cy="12700000"/>
          </a:xfrm>
        </p:grpSpPr>
        <p:sp>
          <p:nvSpPr>
            <p:cNvPr name="Freeform 17" id="17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20907" y="4502634"/>
            <a:ext cx="928989" cy="928989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710736" y="6845062"/>
            <a:ext cx="3795957" cy="2084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F1A0A"/>
                </a:solidFill>
                <a:latin typeface="Source Sans Pro"/>
              </a:rPr>
              <a:t>Export this design from Canva as a </a:t>
            </a:r>
            <a:r>
              <a:rPr lang="en-US" sz="2000">
                <a:solidFill>
                  <a:srgbClr val="2F1A0A"/>
                </a:solidFill>
                <a:latin typeface="Source Sans Pro Bold"/>
              </a:rPr>
              <a:t>GoogleSlide template</a:t>
            </a:r>
            <a:r>
              <a:rPr lang="en-US" sz="2000">
                <a:solidFill>
                  <a:srgbClr val="2F1A0A"/>
                </a:solidFill>
                <a:latin typeface="Source Sans Pro"/>
              </a:rPr>
              <a:t>. This will provide you with all the fonts used and elements used in this presentation as listed on page 22. Learn more on slide 4.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455162" y="-4903094"/>
            <a:ext cx="8910325" cy="907138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008380" y="4446977"/>
            <a:ext cx="965826" cy="965826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798828" y="6845062"/>
            <a:ext cx="3423262" cy="173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F1A0A"/>
                </a:solidFill>
                <a:latin typeface="Source Sans Pro"/>
              </a:rPr>
              <a:t>Click on the </a:t>
            </a:r>
            <a:r>
              <a:rPr lang="en-US" sz="2000">
                <a:solidFill>
                  <a:srgbClr val="2F1A0A"/>
                </a:solidFill>
                <a:latin typeface="Source Sans Pro Bold"/>
              </a:rPr>
              <a:t>"Canva"</a:t>
            </a:r>
            <a:r>
              <a:rPr lang="en-US" sz="2000">
                <a:solidFill>
                  <a:srgbClr val="2F1A0A"/>
                </a:solidFill>
                <a:latin typeface="Source Sans Pro"/>
              </a:rPr>
              <a:t> button under this presentation preview. Start editing your presentation. You need to sign in to your Canva account.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57773" y="6845062"/>
            <a:ext cx="4115762" cy="2084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F1A0A"/>
                </a:solidFill>
                <a:latin typeface="Source Sans Pro"/>
              </a:rPr>
              <a:t>Export this design from Canva as a </a:t>
            </a:r>
            <a:r>
              <a:rPr lang="en-US" sz="2000">
                <a:solidFill>
                  <a:srgbClr val="2F1A0A"/>
                </a:solidFill>
                <a:latin typeface="Source Sans Pro Bold"/>
              </a:rPr>
              <a:t>PowerPoint template</a:t>
            </a:r>
            <a:r>
              <a:rPr lang="en-US" sz="2000">
                <a:solidFill>
                  <a:srgbClr val="2F1A0A"/>
                </a:solidFill>
                <a:latin typeface="Source Sans Pro"/>
              </a:rPr>
              <a:t>. Open the design in </a:t>
            </a:r>
            <a:r>
              <a:rPr lang="en-US" sz="2000">
                <a:solidFill>
                  <a:srgbClr val="2F1A0A"/>
                </a:solidFill>
                <a:latin typeface="Source Sans Pro Bold"/>
              </a:rPr>
              <a:t>Canva</a:t>
            </a:r>
            <a:r>
              <a:rPr lang="en-US" sz="2000">
                <a:solidFill>
                  <a:srgbClr val="2F1A0A"/>
                </a:solidFill>
                <a:latin typeface="Source Sans Pro"/>
              </a:rPr>
              <a:t>. This will provide you with all the fonts used and elements used in this presentation as listed on page 22. Learn more on slide 3.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8225" y="1500500"/>
            <a:ext cx="1446846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How to Use This Presentation</a:t>
            </a:r>
          </a:p>
        </p:txBody>
      </p:sp>
      <p:sp>
        <p:nvSpPr>
          <p:cNvPr name="AutoShape 26" id="26"/>
          <p:cNvSpPr/>
          <p:nvPr/>
        </p:nvSpPr>
        <p:spPr>
          <a:xfrm rot="5400000">
            <a:off x="2931548" y="6607993"/>
            <a:ext cx="607875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5400000">
            <a:off x="8153258" y="6607993"/>
            <a:ext cx="607875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34099" r="2509" b="4618"/>
          <a:stretch>
            <a:fillRect/>
          </a:stretch>
        </p:blipFill>
        <p:spPr>
          <a:xfrm flipH="false" flipV="false" rot="10799604">
            <a:off x="449" y="4506672"/>
            <a:ext cx="18708976" cy="780590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205314" y="1095962"/>
            <a:ext cx="8233638" cy="8397406"/>
            <a:chOff x="0" y="0"/>
            <a:chExt cx="10978184" cy="1119654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81060" y="10678022"/>
              <a:ext cx="1071908" cy="5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F1A0A"/>
                  </a:solidFill>
                  <a:latin typeface="Source Sans Pro"/>
                </a:rPr>
                <a:t>Item 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189895" y="10678022"/>
              <a:ext cx="1071908" cy="5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F1A0A"/>
                  </a:solidFill>
                  <a:latin typeface="Source Sans Pro"/>
                </a:rPr>
                <a:t>Item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298730" y="10678022"/>
              <a:ext cx="1071908" cy="5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F1A0A"/>
                  </a:solidFill>
                  <a:latin typeface="Source Sans Pro"/>
                </a:rPr>
                <a:t>Item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407565" y="10678022"/>
              <a:ext cx="1071908" cy="5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F1A0A"/>
                  </a:solidFill>
                  <a:latin typeface="Source Sans Pro"/>
                </a:rPr>
                <a:t>Item 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516400" y="10678022"/>
              <a:ext cx="1071908" cy="5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F1A0A"/>
                  </a:solidFill>
                  <a:latin typeface="Source Sans Pro"/>
                </a:rPr>
                <a:t>Item 5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691184" y="235447"/>
              <a:ext cx="10287000" cy="10287000"/>
              <a:chOff x="0" y="0"/>
              <a:chExt cx="10287000" cy="10287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F1A0A">
                  <a:alpha val="24706"/>
                </a:srgbClr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F1A0A">
                  <a:alpha val="24706"/>
                </a:srgbClr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F1A0A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F1A0A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F1A0A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F1A0A">
                  <a:alpha val="60000"/>
                </a:srgbClr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487984" cy="5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2F1A0A"/>
                  </a:solidFill>
                  <a:latin typeface="Source Sans Pro"/>
                </a:rPr>
                <a:t>50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009775"/>
              <a:ext cx="487984" cy="5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2F1A0A"/>
                  </a:solidFill>
                  <a:latin typeface="Source Sans Pro"/>
                </a:rPr>
                <a:t>40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067175"/>
              <a:ext cx="487984" cy="5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2F1A0A"/>
                  </a:solidFill>
                  <a:latin typeface="Source Sans Pro"/>
                </a:rPr>
                <a:t>30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124575"/>
              <a:ext cx="487984" cy="5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2F1A0A"/>
                  </a:solidFill>
                  <a:latin typeface="Source Sans Pro"/>
                </a:rPr>
                <a:t>20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181975"/>
              <a:ext cx="487984" cy="5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2F1A0A"/>
                  </a:solidFill>
                  <a:latin typeface="Source Sans Pro"/>
                </a:rPr>
                <a:t>10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03096" y="10239375"/>
              <a:ext cx="284887" cy="5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2F1A0A"/>
                  </a:solidFill>
                  <a:latin typeface="Source Sans Pro"/>
                </a:rPr>
                <a:t>0 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691047" y="229097"/>
              <a:ext cx="10287136" cy="10293350"/>
              <a:chOff x="-136" y="-6350"/>
              <a:chExt cx="10287136" cy="1029335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r="r" b="b" t="t" l="l"/>
                <a:pathLst>
                  <a:path h="2070137" w="1855125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C7D7A9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r="r" b="b" t="t" l="l"/>
                <a:pathLst>
                  <a:path h="4121150" w="185166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C7D7A9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r="r" b="b" t="t" l="l"/>
                <a:pathLst>
                  <a:path h="6178550" w="185166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C7D7A9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r="r" b="b" t="t" l="l"/>
                <a:pathLst>
                  <a:path h="8235950" w="185166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C7D7A9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r="r" b="b" t="t" l="l"/>
                <a:pathLst>
                  <a:path h="10293350" w="185166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C7D7A9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r="r" b="b" t="t" l="l"/>
                <a:pathLst>
                  <a:path h="103505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FEE5C1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r="r" b="b" t="t" l="l"/>
                <a:pathLst>
                  <a:path h="329692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FEE5C1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r="r" b="b" t="t" l="l"/>
                <a:pathLst>
                  <a:path h="5148792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FEE5C1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r="r" b="b" t="t" l="l"/>
                <a:pathLst>
                  <a:path h="65887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FEE5C1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r="r" b="b" t="t" l="l"/>
                <a:pathLst>
                  <a:path h="864641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FEE5C1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8586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r="r" b="b" t="t" l="l"/>
                <a:pathLst>
                  <a:path h="16484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FC8586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r="r" b="b" t="t" l="l"/>
                <a:pathLst>
                  <a:path h="3089275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FC8586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r="r" b="b" t="t" l="l"/>
                <a:pathLst>
                  <a:path h="3706178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FC8586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r="r" b="b" t="t" l="l"/>
                <a:pathLst>
                  <a:path h="452907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FC8586"/>
              </a:solidFill>
            </p:spPr>
          </p:sp>
        </p:grpSp>
      </p:grpSp>
      <p:sp>
        <p:nvSpPr>
          <p:cNvPr name="TextBox 38" id="38"/>
          <p:cNvSpPr txBox="true"/>
          <p:nvPr/>
        </p:nvSpPr>
        <p:spPr>
          <a:xfrm rot="0">
            <a:off x="1028700" y="1949100"/>
            <a:ext cx="7754183" cy="273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Write Your Topic or Idea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1438" y="5114925"/>
            <a:ext cx="4879015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Elaborate on what you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want to discuss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455162" y="-5122903"/>
            <a:ext cx="8910325" cy="9071381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3480">
            <a:off x="-5034032" y="5751310"/>
            <a:ext cx="8910325" cy="90713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02312"/>
            <a:ext cx="16230600" cy="136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Add a Chart Page</a:t>
            </a:r>
          </a:p>
        </p:txBody>
      </p:sp>
      <p:sp>
        <p:nvSpPr>
          <p:cNvPr name="AutoShape 3" id="3"/>
          <p:cNvSpPr/>
          <p:nvPr/>
        </p:nvSpPr>
        <p:spPr>
          <a:xfrm rot="-10800000">
            <a:off x="5305600" y="5205087"/>
            <a:ext cx="7404435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399924">
            <a:off x="9055004" y="5043162"/>
            <a:ext cx="304800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2524087" y="5362461"/>
            <a:ext cx="352848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10800000">
            <a:off x="4098088" y="6855251"/>
            <a:ext cx="2739325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3961104" y="7001760"/>
            <a:ext cx="312069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10800000">
            <a:off x="11476432" y="6851934"/>
            <a:ext cx="2739325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12545218" y="6706167"/>
            <a:ext cx="310586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5400000">
            <a:off x="11339447" y="6998444"/>
            <a:ext cx="312069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3425732" y="-1845975"/>
            <a:ext cx="7184571" cy="411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563586" y="8166036"/>
            <a:ext cx="7184571" cy="411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608129" y="-5413363"/>
            <a:ext cx="8910325" cy="907138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-5400000">
            <a:off x="6671854" y="6998195"/>
            <a:ext cx="312069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5400000">
            <a:off x="14078772" y="6988919"/>
            <a:ext cx="312069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5400000">
            <a:off x="5148226" y="5381511"/>
            <a:ext cx="352848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5400000">
            <a:off x="5118496" y="6636255"/>
            <a:ext cx="412310" cy="0"/>
          </a:xfrm>
          <a:prstGeom prst="line">
            <a:avLst/>
          </a:prstGeom>
          <a:ln cap="flat" w="38100">
            <a:solidFill>
              <a:srgbClr val="2F1A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7945222" y="3999546"/>
            <a:ext cx="2486258" cy="1011989"/>
            <a:chOff x="0" y="0"/>
            <a:chExt cx="466811" cy="190007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466811" cy="190007"/>
            </a:xfrm>
            <a:custGeom>
              <a:avLst/>
              <a:gdLst/>
              <a:ahLst/>
              <a:cxnLst/>
              <a:rect r="r" b="b" t="t" l="l"/>
              <a:pathLst>
                <a:path h="190007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90007"/>
                  </a:lnTo>
                  <a:lnTo>
                    <a:pt x="0" y="190007"/>
                  </a:lnTo>
                  <a:close/>
                </a:path>
              </a:pathLst>
            </a:custGeom>
            <a:solidFill>
              <a:srgbClr val="C7D7A9"/>
            </a:solidFill>
            <a:ln>
              <a:noFill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"/>
                </a:rPr>
                <a:t>Name</a:t>
              </a:r>
            </a:p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 Bold"/>
                </a:rPr>
                <a:t>Job Title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457382" y="5557935"/>
            <a:ext cx="2486258" cy="1011989"/>
            <a:chOff x="0" y="0"/>
            <a:chExt cx="466811" cy="190007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466811" cy="190007"/>
            </a:xfrm>
            <a:custGeom>
              <a:avLst/>
              <a:gdLst/>
              <a:ahLst/>
              <a:cxnLst/>
              <a:rect r="r" b="b" t="t" l="l"/>
              <a:pathLst>
                <a:path h="190007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90007"/>
                  </a:lnTo>
                  <a:lnTo>
                    <a:pt x="0" y="190007"/>
                  </a:lnTo>
                  <a:close/>
                </a:path>
              </a:pathLst>
            </a:custGeom>
            <a:solidFill>
              <a:srgbClr val="C7D7A9"/>
            </a:solidFill>
            <a:ln>
              <a:noFill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"/>
                </a:rPr>
                <a:t>Name</a:t>
              </a:r>
            </a:p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 Bold"/>
                </a:rPr>
                <a:t>Job Title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637978" y="7176845"/>
            <a:ext cx="2486258" cy="1011989"/>
            <a:chOff x="0" y="0"/>
            <a:chExt cx="466811" cy="190007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466811" cy="190007"/>
            </a:xfrm>
            <a:custGeom>
              <a:avLst/>
              <a:gdLst/>
              <a:ahLst/>
              <a:cxnLst/>
              <a:rect r="r" b="b" t="t" l="l"/>
              <a:pathLst>
                <a:path h="190007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90007"/>
                  </a:lnTo>
                  <a:lnTo>
                    <a:pt x="0" y="190007"/>
                  </a:lnTo>
                  <a:close/>
                </a:path>
              </a:pathLst>
            </a:custGeom>
            <a:solidFill>
              <a:srgbClr val="C7D7A9"/>
            </a:solidFill>
            <a:ln>
              <a:noFill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"/>
                </a:rPr>
                <a:t>Name</a:t>
              </a:r>
            </a:p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 Bold"/>
                </a:rPr>
                <a:t>Job Title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461748" y="7176845"/>
            <a:ext cx="2486258" cy="1011989"/>
            <a:chOff x="0" y="0"/>
            <a:chExt cx="466811" cy="190007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466811" cy="190007"/>
            </a:xfrm>
            <a:custGeom>
              <a:avLst/>
              <a:gdLst/>
              <a:ahLst/>
              <a:cxnLst/>
              <a:rect r="r" b="b" t="t" l="l"/>
              <a:pathLst>
                <a:path h="190007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90007"/>
                  </a:lnTo>
                  <a:lnTo>
                    <a:pt x="0" y="190007"/>
                  </a:lnTo>
                  <a:close/>
                </a:path>
              </a:pathLst>
            </a:custGeom>
            <a:solidFill>
              <a:srgbClr val="C7D7A9"/>
            </a:solidFill>
            <a:ln>
              <a:noFill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"/>
                </a:rPr>
                <a:t>Name</a:t>
              </a:r>
            </a:p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 Bold"/>
                </a:rPr>
                <a:t>Job Title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381045" y="7164004"/>
            <a:ext cx="2486258" cy="1011989"/>
            <a:chOff x="0" y="0"/>
            <a:chExt cx="466811" cy="190007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466811" cy="190007"/>
            </a:xfrm>
            <a:custGeom>
              <a:avLst/>
              <a:gdLst/>
              <a:ahLst/>
              <a:cxnLst/>
              <a:rect r="r" b="b" t="t" l="l"/>
              <a:pathLst>
                <a:path h="190007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90007"/>
                  </a:lnTo>
                  <a:lnTo>
                    <a:pt x="0" y="190007"/>
                  </a:lnTo>
                  <a:close/>
                </a:path>
              </a:pathLst>
            </a:custGeom>
            <a:solidFill>
              <a:srgbClr val="C7D7A9"/>
            </a:solidFill>
            <a:ln>
              <a:noFill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"/>
                </a:rPr>
                <a:t>Name</a:t>
              </a:r>
            </a:p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 Bold"/>
                </a:rPr>
                <a:t>Job Title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143830" y="7164004"/>
            <a:ext cx="2486258" cy="1011989"/>
            <a:chOff x="0" y="0"/>
            <a:chExt cx="466811" cy="190007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466811" cy="190007"/>
            </a:xfrm>
            <a:custGeom>
              <a:avLst/>
              <a:gdLst/>
              <a:ahLst/>
              <a:cxnLst/>
              <a:rect r="r" b="b" t="t" l="l"/>
              <a:pathLst>
                <a:path h="190007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90007"/>
                  </a:lnTo>
                  <a:lnTo>
                    <a:pt x="0" y="190007"/>
                  </a:lnTo>
                  <a:close/>
                </a:path>
              </a:pathLst>
            </a:custGeom>
            <a:solidFill>
              <a:srgbClr val="C7D7A9"/>
            </a:solidFill>
            <a:ln>
              <a:noFill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"/>
                </a:rPr>
                <a:t>Name</a:t>
              </a:r>
            </a:p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 Bold"/>
                </a:rPr>
                <a:t>Job Title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081522" y="5557935"/>
            <a:ext cx="2486258" cy="1011989"/>
            <a:chOff x="0" y="0"/>
            <a:chExt cx="466811" cy="190007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466811" cy="190007"/>
            </a:xfrm>
            <a:custGeom>
              <a:avLst/>
              <a:gdLst/>
              <a:ahLst/>
              <a:cxnLst/>
              <a:rect r="r" b="b" t="t" l="l"/>
              <a:pathLst>
                <a:path h="190007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90007"/>
                  </a:lnTo>
                  <a:lnTo>
                    <a:pt x="0" y="190007"/>
                  </a:lnTo>
                  <a:close/>
                </a:path>
              </a:pathLst>
            </a:custGeom>
            <a:solidFill>
              <a:srgbClr val="C7D7A9"/>
            </a:solidFill>
            <a:ln>
              <a:noFill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"/>
                </a:rPr>
                <a:t>Name</a:t>
              </a:r>
            </a:p>
            <a:p>
              <a:pPr>
                <a:lnSpc>
                  <a:spcPts val="2339"/>
                </a:lnSpc>
              </a:pPr>
              <a:r>
                <a:rPr lang="en-US" sz="1799" spc="89">
                  <a:solidFill>
                    <a:srgbClr val="2F1A0A"/>
                  </a:solidFill>
                  <a:latin typeface="Source Sans Pro Bold"/>
                </a:rPr>
                <a:t>Job Title</a:t>
              </a:r>
            </a:p>
          </p:txBody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6846938" y="3951679"/>
            <a:ext cx="1133970" cy="1107723"/>
            <a:chOff x="0" y="0"/>
            <a:chExt cx="4828540" cy="4716780"/>
          </a:xfrm>
        </p:grpSpPr>
        <p:sp>
          <p:nvSpPr>
            <p:cNvPr name="Freeform 41" id="4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l="-119442" r="0" t="0" b="-47203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2983168" y="5510068"/>
            <a:ext cx="1133970" cy="1107723"/>
            <a:chOff x="0" y="0"/>
            <a:chExt cx="4828540" cy="4716780"/>
          </a:xfrm>
        </p:grpSpPr>
        <p:sp>
          <p:nvSpPr>
            <p:cNvPr name="Freeform 43" id="4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-108515" r="-13540" t="-3206" b="-53513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0361512" y="5547581"/>
            <a:ext cx="1133970" cy="1107723"/>
            <a:chOff x="0" y="0"/>
            <a:chExt cx="4828540" cy="4716780"/>
          </a:xfrm>
        </p:grpSpPr>
        <p:sp>
          <p:nvSpPr>
            <p:cNvPr name="Freeform 45" id="4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8"/>
              <a:stretch>
                <a:fillRect l="-101531" r="-63269" t="-19237" b="-61461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592518" y="7116137"/>
            <a:ext cx="1133970" cy="1107723"/>
            <a:chOff x="0" y="0"/>
            <a:chExt cx="4828540" cy="4716780"/>
          </a:xfrm>
        </p:grpSpPr>
        <p:sp>
          <p:nvSpPr>
            <p:cNvPr name="Freeform 47" id="4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9"/>
              <a:stretch>
                <a:fillRect l="-85879" r="-154298" t="-19237" b="-112898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5399552" y="7116137"/>
            <a:ext cx="1133970" cy="1107723"/>
            <a:chOff x="0" y="0"/>
            <a:chExt cx="4828540" cy="4716780"/>
          </a:xfrm>
        </p:grpSpPr>
        <p:sp>
          <p:nvSpPr>
            <p:cNvPr name="Freeform 49" id="4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0"/>
              <a:stretch>
                <a:fillRect l="-31304" r="-20869" t="-7579" b="-126212"/>
              </a:stretch>
            </a:blip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9359799" y="7128978"/>
            <a:ext cx="1133970" cy="1107723"/>
            <a:chOff x="0" y="0"/>
            <a:chExt cx="4828540" cy="4716780"/>
          </a:xfrm>
        </p:grpSpPr>
        <p:sp>
          <p:nvSpPr>
            <p:cNvPr name="Freeform 51" id="5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1"/>
              <a:stretch>
                <a:fillRect l="-73312" r="-143626" t="-4275" b="-112137"/>
              </a:stretch>
            </a:blipFill>
          </p:spPr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13106344" y="7128978"/>
            <a:ext cx="1133970" cy="1107723"/>
            <a:chOff x="0" y="0"/>
            <a:chExt cx="4828540" cy="4716780"/>
          </a:xfrm>
        </p:grpSpPr>
        <p:sp>
          <p:nvSpPr>
            <p:cNvPr name="Freeform 53" id="5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2"/>
              <a:stretch>
                <a:fillRect l="-15652" r="-11478" t="-25748" b="-69568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69271"/>
            <a:ext cx="6661753" cy="273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Fonts In this Presentation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771754"/>
            <a:ext cx="6325975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This presentation template uses </a:t>
            </a:r>
          </a:p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the following free fonts: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130354"/>
            <a:ext cx="4746158" cy="127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F1A0A"/>
                </a:solidFill>
                <a:latin typeface="Source Sans Pro"/>
              </a:rPr>
              <a:t>Titles: Alegreya Bold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F1A0A"/>
                </a:solidFill>
                <a:latin typeface="Source Sans Pro"/>
              </a:rPr>
              <a:t>Headers: </a:t>
            </a:r>
            <a:r>
              <a:rPr lang="en-US" sz="2499">
                <a:solidFill>
                  <a:srgbClr val="2F1A0A"/>
                </a:solidFill>
                <a:latin typeface="Source Sans Pro"/>
              </a:rPr>
              <a:t>Source Sans Pro</a:t>
            </a:r>
          </a:p>
          <a:p>
            <a:pPr marL="539750" indent="-269875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F1A0A"/>
                </a:solidFill>
                <a:latin typeface="Source Sans Pro"/>
              </a:rPr>
              <a:t>Body Copy:</a:t>
            </a:r>
            <a:r>
              <a:rPr lang="en-US" sz="2500">
                <a:solidFill>
                  <a:srgbClr val="2F1A0A"/>
                </a:solidFill>
                <a:latin typeface="Source Sans Pro Italics"/>
              </a:rPr>
              <a:t> </a:t>
            </a:r>
            <a:r>
              <a:rPr lang="en-US" sz="2500">
                <a:solidFill>
                  <a:srgbClr val="2F1A0A"/>
                </a:solidFill>
                <a:latin typeface="Source Sans Pro"/>
              </a:rPr>
              <a:t>Source Sans Pro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563586" y="8166036"/>
            <a:ext cx="7184571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7907186"/>
            <a:ext cx="6936919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You can find these fonts online too. </a:t>
            </a:r>
          </a:p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Happy designing! 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383590">
            <a:off x="9741635" y="-373569"/>
            <a:ext cx="11654978" cy="11385215"/>
            <a:chOff x="0" y="0"/>
            <a:chExt cx="4828540" cy="4716780"/>
          </a:xfrm>
        </p:grpSpPr>
        <p:sp>
          <p:nvSpPr>
            <p:cNvPr name="Freeform 8" id="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46542" r="0" t="0" b="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4254380" y="-2048978"/>
            <a:ext cx="7184571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608129" y="-5413363"/>
            <a:ext cx="8910325" cy="907138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672365" y="6125556"/>
            <a:ext cx="3838499" cy="32378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7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96731">
            <a:off x="10005573" y="2012718"/>
            <a:ext cx="6547322" cy="6547322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EE5C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159254"/>
            <a:ext cx="8115300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This presentation template is free </a:t>
            </a:r>
          </a:p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for everyone to use thanks to the following: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92269"/>
            <a:ext cx="6674980" cy="84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F1A0A"/>
                </a:solidFill>
                <a:latin typeface="Source Sans Pro"/>
              </a:rPr>
              <a:t>SlidesCarnival for the presentation template</a:t>
            </a:r>
          </a:p>
          <a:p>
            <a:pPr marL="539750" indent="-269875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F1A0A"/>
                </a:solidFill>
                <a:latin typeface="Source Sans Pro"/>
              </a:rPr>
              <a:t>Pexels for the photos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441342"/>
            <a:ext cx="3686496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Happy designing!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455162" y="-4903094"/>
            <a:ext cx="8910325" cy="907138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4010472" y="-2103536"/>
            <a:ext cx="7184571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3515942" y="8642490"/>
            <a:ext cx="7184571" cy="4114800"/>
          </a:xfrm>
          <a:prstGeom prst="rect">
            <a:avLst/>
          </a:prstGeom>
        </p:spPr>
      </p:pic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218812" y="2400300"/>
            <a:ext cx="1229214" cy="1229214"/>
            <a:chOff x="0" y="0"/>
            <a:chExt cx="12700000" cy="12700000"/>
          </a:xfrm>
        </p:grpSpPr>
        <p:sp>
          <p:nvSpPr>
            <p:cNvPr name="Freeform 12" id="12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22222" y="3122978"/>
            <a:ext cx="5510071" cy="498877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28700" y="1756348"/>
            <a:ext cx="3828051" cy="136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Credits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34099" r="2509" b="9750"/>
          <a:stretch>
            <a:fillRect/>
          </a:stretch>
        </p:blipFill>
        <p:spPr>
          <a:xfrm flipH="false" flipV="false" rot="10799604">
            <a:off x="-421388" y="5268553"/>
            <a:ext cx="18708976" cy="7152188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383590">
            <a:off x="-2712368" y="-549108"/>
            <a:ext cx="11654978" cy="11385215"/>
            <a:chOff x="0" y="0"/>
            <a:chExt cx="4828540" cy="4716780"/>
          </a:xfrm>
        </p:grpSpPr>
        <p:sp>
          <p:nvSpPr>
            <p:cNvPr name="Freeform 4" id="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C7D7A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6412735"/>
            <a:ext cx="5059131" cy="243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2F1A0A"/>
                </a:solidFill>
                <a:latin typeface="Source Sans Pro"/>
              </a:rPr>
              <a:t>Use these design resources in your Canva Presentation. Happy designing! </a:t>
            </a:r>
          </a:p>
          <a:p>
            <a:pPr>
              <a:lnSpc>
                <a:spcPts val="3249"/>
              </a:lnSpc>
            </a:pP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2F1A0A"/>
                </a:solidFill>
                <a:latin typeface="Source Sans Pro"/>
              </a:rPr>
              <a:t>Don't forget to delete this page before presenting.</a:t>
            </a:r>
            <a:r>
              <a:rPr lang="en-US" sz="2499">
                <a:solidFill>
                  <a:srgbClr val="2F1A0A"/>
                </a:solidFill>
                <a:latin typeface="Source Sans Pro"/>
              </a:rPr>
              <a:t>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608129" y="-5413363"/>
            <a:ext cx="8910325" cy="907138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303908"/>
            <a:ext cx="5435403" cy="273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Resource Page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124029" y="437046"/>
            <a:ext cx="1668436" cy="140734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79727" y="4153075"/>
            <a:ext cx="3388875" cy="45595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887" b="22062"/>
          <a:stretch>
            <a:fillRect/>
          </a:stretch>
        </p:blipFill>
        <p:spPr>
          <a:xfrm flipH="false" flipV="false" rot="0">
            <a:off x="9686930" y="3259587"/>
            <a:ext cx="3095504" cy="59305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2933352">
            <a:off x="13579222" y="583613"/>
            <a:ext cx="1650682" cy="111421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73657" y="5812389"/>
            <a:ext cx="1621272" cy="135302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1400325" y="470602"/>
            <a:ext cx="1568277" cy="1231097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6360119" y="579737"/>
            <a:ext cx="1264653" cy="1264653"/>
            <a:chOff x="0" y="0"/>
            <a:chExt cx="1686204" cy="1686204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1686204" cy="1686204"/>
              <a:chOff x="0" y="0"/>
              <a:chExt cx="12700000" cy="1270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C7D7A9"/>
              </a:solidFill>
              <a:ln w="12700">
                <a:solidFill>
                  <a:srgbClr val="000000"/>
                </a:solidFill>
              </a:ln>
            </p:spPr>
          </p:sp>
        </p:grp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6"/>
            <a:srcRect l="0" t="0" r="0" b="0"/>
            <a:stretch>
              <a:fillRect/>
            </a:stretch>
          </p:blipFill>
          <p:spPr>
            <a:xfrm flipH="false" flipV="false" rot="0">
              <a:off x="156807" y="292519"/>
              <a:ext cx="1529397" cy="1101166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0285616" y="1833192"/>
            <a:ext cx="1127089" cy="1127089"/>
            <a:chOff x="0" y="0"/>
            <a:chExt cx="1502785" cy="1502785"/>
          </a:xfrm>
        </p:grpSpPr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0" y="0"/>
              <a:ext cx="1502785" cy="1502785"/>
              <a:chOff x="0" y="0"/>
              <a:chExt cx="12700000" cy="1270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EE5C1"/>
              </a:solidFill>
              <a:ln w="12700">
                <a:solidFill>
                  <a:srgbClr val="000000"/>
                </a:solidFill>
              </a:ln>
            </p:spPr>
          </p:sp>
        </p:grpSp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17"/>
            <a:srcRect l="0" t="0" r="0" b="0"/>
            <a:stretch>
              <a:fillRect/>
            </a:stretch>
          </p:blipFill>
          <p:spPr>
            <a:xfrm flipH="false" flipV="false" rot="0">
              <a:off x="246563" y="228253"/>
              <a:ext cx="1009660" cy="1046279"/>
            </a:xfrm>
            <a:prstGeom prst="rect">
              <a:avLst/>
            </a:prstGeom>
          </p:spPr>
        </p:pic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6438494" y="3631571"/>
            <a:ext cx="1393504" cy="798098"/>
          </a:xfrm>
          <a:prstGeom prst="rect">
            <a:avLst/>
          </a:prstGeom>
        </p:spPr>
      </p:pic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5642347" y="2358521"/>
            <a:ext cx="717772" cy="717772"/>
            <a:chOff x="0" y="0"/>
            <a:chExt cx="12700000" cy="12700000"/>
          </a:xfrm>
        </p:grpSpPr>
        <p:sp>
          <p:nvSpPr>
            <p:cNvPr name="Freeform 25" id="2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11976929" y="1757380"/>
            <a:ext cx="1216229" cy="1238213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3682271" y="2039979"/>
            <a:ext cx="1342136" cy="136639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17609" y="3621341"/>
            <a:ext cx="1264339" cy="1184673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14691395" y="3667578"/>
            <a:ext cx="1633919" cy="935790"/>
          </a:xfrm>
          <a:prstGeom prst="rect">
            <a:avLst/>
          </a:prstGeom>
        </p:spPr>
      </p:pic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6676120" y="2376486"/>
            <a:ext cx="716388" cy="699806"/>
            <a:chOff x="0" y="0"/>
            <a:chExt cx="4828540" cy="4716780"/>
          </a:xfrm>
        </p:grpSpPr>
        <p:sp>
          <p:nvSpPr>
            <p:cNvPr name="Freeform 31" id="3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EE5C1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09279" y="5717504"/>
            <a:ext cx="873155" cy="1368192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10615721" y="8856857"/>
            <a:ext cx="939387" cy="939387"/>
            <a:chOff x="0" y="0"/>
            <a:chExt cx="1252517" cy="1252517"/>
          </a:xfrm>
        </p:grpSpPr>
        <p:grpSp>
          <p:nvGrpSpPr>
            <p:cNvPr name="Group 34" id="34"/>
            <p:cNvGrpSpPr>
              <a:grpSpLocks noChangeAspect="true"/>
            </p:cNvGrpSpPr>
            <p:nvPr/>
          </p:nvGrpSpPr>
          <p:grpSpPr>
            <a:xfrm rot="0">
              <a:off x="0" y="0"/>
              <a:ext cx="1252517" cy="1252517"/>
              <a:chOff x="0" y="0"/>
              <a:chExt cx="12700000" cy="12700000"/>
            </a:xfrm>
          </p:grpSpPr>
          <p:sp>
            <p:nvSpPr>
              <p:cNvPr name="Freeform 35" id="35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26"/>
            <a:srcRect l="0" t="0" r="0" b="0"/>
            <a:stretch>
              <a:fillRect/>
            </a:stretch>
          </p:blipFill>
          <p:spPr>
            <a:xfrm flipH="false" flipV="false" rot="0">
              <a:off x="374504" y="232937"/>
              <a:ext cx="503508" cy="805614"/>
            </a:xfrm>
            <a:prstGeom prst="rect">
              <a:avLst/>
            </a:prstGeom>
          </p:spPr>
        </p:pic>
      </p:grpSp>
      <p:grpSp>
        <p:nvGrpSpPr>
          <p:cNvPr name="Group 37" id="37"/>
          <p:cNvGrpSpPr/>
          <p:nvPr/>
        </p:nvGrpSpPr>
        <p:grpSpPr>
          <a:xfrm rot="0">
            <a:off x="9368384" y="7819199"/>
            <a:ext cx="939387" cy="939387"/>
            <a:chOff x="0" y="0"/>
            <a:chExt cx="1252517" cy="1252517"/>
          </a:xfrm>
        </p:grpSpPr>
        <p:grpSp>
          <p:nvGrpSpPr>
            <p:cNvPr name="Group 38" id="38"/>
            <p:cNvGrpSpPr>
              <a:grpSpLocks noChangeAspect="true"/>
            </p:cNvGrpSpPr>
            <p:nvPr/>
          </p:nvGrpSpPr>
          <p:grpSpPr>
            <a:xfrm rot="0">
              <a:off x="0" y="0"/>
              <a:ext cx="1252517" cy="1252517"/>
              <a:chOff x="0" y="0"/>
              <a:chExt cx="12700000" cy="12700000"/>
            </a:xfrm>
          </p:grpSpPr>
          <p:sp>
            <p:nvSpPr>
              <p:cNvPr name="Freeform 39" id="39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27"/>
            <a:srcRect l="0" t="0" r="0" b="0"/>
            <a:stretch>
              <a:fillRect/>
            </a:stretch>
          </p:blipFill>
          <p:spPr>
            <a:xfrm flipH="false" flipV="false" rot="0">
              <a:off x="276904" y="227605"/>
              <a:ext cx="726487" cy="816277"/>
            </a:xfrm>
            <a:prstGeom prst="rect">
              <a:avLst/>
            </a:prstGeom>
          </p:spPr>
        </p:pic>
      </p:grpSp>
      <p:grpSp>
        <p:nvGrpSpPr>
          <p:cNvPr name="Group 41" id="41"/>
          <p:cNvGrpSpPr/>
          <p:nvPr/>
        </p:nvGrpSpPr>
        <p:grpSpPr>
          <a:xfrm rot="0">
            <a:off x="10584293" y="7819199"/>
            <a:ext cx="939387" cy="939387"/>
            <a:chOff x="0" y="0"/>
            <a:chExt cx="1252517" cy="1252517"/>
          </a:xfrm>
        </p:grpSpPr>
        <p:grpSp>
          <p:nvGrpSpPr>
            <p:cNvPr name="Group 42" id="42"/>
            <p:cNvGrpSpPr>
              <a:grpSpLocks noChangeAspect="true"/>
            </p:cNvGrpSpPr>
            <p:nvPr/>
          </p:nvGrpSpPr>
          <p:grpSpPr>
            <a:xfrm rot="0">
              <a:off x="0" y="0"/>
              <a:ext cx="1252517" cy="1252517"/>
              <a:chOff x="0" y="0"/>
              <a:chExt cx="12700000" cy="12700000"/>
            </a:xfrm>
          </p:grpSpPr>
          <p:sp>
            <p:nvSpPr>
              <p:cNvPr name="Freeform 43" id="43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28"/>
            <a:srcRect l="0" t="0" r="0" b="0"/>
            <a:stretch>
              <a:fillRect/>
            </a:stretch>
          </p:blipFill>
          <p:spPr>
            <a:xfrm flipH="false" flipV="false" rot="0">
              <a:off x="204033" y="55802"/>
              <a:ext cx="919298" cy="999237"/>
            </a:xfrm>
            <a:prstGeom prst="rect">
              <a:avLst/>
            </a:prstGeom>
          </p:spPr>
        </p:pic>
      </p:grpSp>
      <p:grpSp>
        <p:nvGrpSpPr>
          <p:cNvPr name="Group 45" id="45"/>
          <p:cNvGrpSpPr/>
          <p:nvPr/>
        </p:nvGrpSpPr>
        <p:grpSpPr>
          <a:xfrm rot="0">
            <a:off x="9375633" y="8869223"/>
            <a:ext cx="939387" cy="939387"/>
            <a:chOff x="0" y="0"/>
            <a:chExt cx="1252517" cy="1252517"/>
          </a:xfrm>
        </p:grpSpPr>
        <p:grpSp>
          <p:nvGrpSpPr>
            <p:cNvPr name="Group 46" id="46"/>
            <p:cNvGrpSpPr>
              <a:grpSpLocks noChangeAspect="true"/>
            </p:cNvGrpSpPr>
            <p:nvPr/>
          </p:nvGrpSpPr>
          <p:grpSpPr>
            <a:xfrm rot="0">
              <a:off x="0" y="0"/>
              <a:ext cx="1252517" cy="1252517"/>
              <a:chOff x="0" y="0"/>
              <a:chExt cx="12700000" cy="12700000"/>
            </a:xfrm>
          </p:grpSpPr>
          <p:sp>
            <p:nvSpPr>
              <p:cNvPr name="Freeform 47" id="47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pic>
          <p:nvPicPr>
            <p:cNvPr name="Picture 48" id="48"/>
            <p:cNvPicPr>
              <a:picLocks noChangeAspect="true"/>
            </p:cNvPicPr>
            <p:nvPr/>
          </p:nvPicPr>
          <p:blipFill>
            <a:blip r:embed="rId29"/>
            <a:srcRect l="0" t="0" r="0" b="0"/>
            <a:stretch>
              <a:fillRect/>
            </a:stretch>
          </p:blipFill>
          <p:spPr>
            <a:xfrm flipH="false" flipV="false" rot="0">
              <a:off x="383035" y="256355"/>
              <a:ext cx="493205" cy="758777"/>
            </a:xfrm>
            <a:prstGeom prst="rect">
              <a:avLst/>
            </a:prstGeom>
          </p:spPr>
        </p:pic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28599" y="4971301"/>
            <a:ext cx="3091132" cy="309113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96784" y="6220418"/>
            <a:ext cx="1209487" cy="990802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70821" y="6220418"/>
            <a:ext cx="1130412" cy="865279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31426" y="6114881"/>
            <a:ext cx="861081" cy="1076352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62621" y="7667483"/>
            <a:ext cx="1189336" cy="804424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01117" y="7484072"/>
            <a:ext cx="1160331" cy="1050554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44409" y="8805961"/>
            <a:ext cx="816506" cy="904678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1399" y="7325249"/>
            <a:ext cx="922526" cy="124116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67664" y="7546791"/>
            <a:ext cx="881383" cy="925115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12071" y="8758586"/>
            <a:ext cx="1135259" cy="980451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92910" y="4916842"/>
            <a:ext cx="956136" cy="931798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52729" y="4971301"/>
            <a:ext cx="1163171" cy="8036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34099" r="2509" b="9750"/>
          <a:stretch>
            <a:fillRect/>
          </a:stretch>
        </p:blipFill>
        <p:spPr>
          <a:xfrm flipH="false" flipV="false" rot="10799604">
            <a:off x="-421388" y="5268553"/>
            <a:ext cx="18708976" cy="7152188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383590">
            <a:off x="-4237222" y="-549108"/>
            <a:ext cx="11654978" cy="11385215"/>
            <a:chOff x="0" y="0"/>
            <a:chExt cx="4828540" cy="4716780"/>
          </a:xfrm>
        </p:grpSpPr>
        <p:sp>
          <p:nvSpPr>
            <p:cNvPr name="Freeform 4" id="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EE5C1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608129" y="-5413363"/>
            <a:ext cx="8910325" cy="907138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6412735"/>
            <a:ext cx="5059131" cy="243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2F1A0A"/>
                </a:solidFill>
                <a:latin typeface="Source Sans Pro"/>
              </a:rPr>
              <a:t>Use these design resources in your Canva Presentation. Happy designing! </a:t>
            </a:r>
          </a:p>
          <a:p>
            <a:pPr>
              <a:lnSpc>
                <a:spcPts val="3249"/>
              </a:lnSpc>
            </a:pP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2F1A0A"/>
                </a:solidFill>
                <a:latin typeface="Source Sans Pro"/>
              </a:rPr>
              <a:t>Don't forget to delete this page before presenting.</a:t>
            </a:r>
            <a:r>
              <a:rPr lang="en-US" sz="2499">
                <a:solidFill>
                  <a:srgbClr val="2F1A0A"/>
                </a:solidFill>
                <a:latin typeface="Source Sans Pro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303908"/>
            <a:ext cx="5435403" cy="273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Resource Page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411186" y="8318436"/>
            <a:ext cx="7184571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90719" y="1446753"/>
            <a:ext cx="847097" cy="72850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3526" y="1395004"/>
            <a:ext cx="579376" cy="83200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09671" y="1395004"/>
            <a:ext cx="832001" cy="83200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4756" y="1498502"/>
            <a:ext cx="1017021" cy="62500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53630" y="1439324"/>
            <a:ext cx="743360" cy="74336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68845" y="1439324"/>
            <a:ext cx="822632" cy="74336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63331" y="1439324"/>
            <a:ext cx="496024" cy="74336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69676" y="2969249"/>
            <a:ext cx="743360" cy="74336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10038" y="2969249"/>
            <a:ext cx="743360" cy="74336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31209" y="1395004"/>
            <a:ext cx="602067" cy="83200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04888" y="2924928"/>
            <a:ext cx="827463" cy="83200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70062" y="2924928"/>
            <a:ext cx="871621" cy="83200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1543" y="2924928"/>
            <a:ext cx="682241" cy="832001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29315" y="2924928"/>
            <a:ext cx="825951" cy="83200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57961" y="2924928"/>
            <a:ext cx="730649" cy="832001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8629" y="3040484"/>
            <a:ext cx="1010671" cy="60089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17536" y="4494880"/>
            <a:ext cx="832001" cy="832001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10038" y="4494880"/>
            <a:ext cx="967444" cy="832001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54737" y="6013635"/>
            <a:ext cx="931977" cy="832001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89592" y="4494880"/>
            <a:ext cx="832001" cy="832001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61648" y="4494880"/>
            <a:ext cx="830489" cy="832001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32191" y="4494880"/>
            <a:ext cx="904349" cy="832001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76595" y="4498487"/>
            <a:ext cx="665830" cy="824789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8629" y="4637743"/>
            <a:ext cx="950796" cy="546276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45092" y="6007717"/>
            <a:ext cx="601346" cy="824789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04816" y="6017242"/>
            <a:ext cx="773802" cy="824789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36996" y="6069877"/>
            <a:ext cx="525902" cy="719517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21275" y="6146666"/>
            <a:ext cx="940385" cy="565941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0038" y="6069877"/>
            <a:ext cx="911831" cy="719517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90247" y="6069877"/>
            <a:ext cx="719517" cy="719517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64717" y="7599555"/>
            <a:ext cx="703404" cy="814467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66589" y="7526396"/>
            <a:ext cx="744172" cy="960786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68142" y="6069877"/>
            <a:ext cx="719517" cy="719517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95556" y="7526396"/>
            <a:ext cx="517077" cy="960786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22076" y="7599555"/>
            <a:ext cx="410195" cy="814467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86227" y="7706649"/>
            <a:ext cx="600279" cy="600279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40462" y="7706649"/>
            <a:ext cx="733674" cy="600279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28092" y="7706649"/>
            <a:ext cx="857541" cy="600279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39589" y="7599555"/>
            <a:ext cx="712289" cy="8144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7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2099" y="3075300"/>
            <a:ext cx="13335466" cy="273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Free templates for all your presentation needs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59031" y="7390652"/>
            <a:ext cx="2681378" cy="133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2F1A0A"/>
                </a:solidFill>
                <a:latin typeface="Source Sans Pro"/>
              </a:rPr>
              <a:t>For PowerPoint, Google Slides, and Canva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54759" y="7390652"/>
            <a:ext cx="3135651" cy="133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2F1A0A"/>
                </a:solidFill>
                <a:latin typeface="Source Sans Pro"/>
              </a:rPr>
              <a:t>100% free for personal or commercial use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08823" y="7390652"/>
            <a:ext cx="3135651" cy="133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2F1A0A"/>
                </a:solidFill>
                <a:latin typeface="Source Sans Pro"/>
              </a:rPr>
              <a:t>Ready to use, professional, and customizable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58824" y="7390652"/>
            <a:ext cx="2759748" cy="177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2F1A0A"/>
                </a:solidFill>
                <a:latin typeface="Source Sans Pro"/>
              </a:rPr>
              <a:t>Blow your audience away with attractive visuals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3415" r="0" b="4586"/>
          <a:stretch>
            <a:fillRect/>
          </a:stretch>
        </p:blipFill>
        <p:spPr>
          <a:xfrm flipH="false" flipV="false" rot="0">
            <a:off x="6678719" y="1169006"/>
            <a:ext cx="4902226" cy="107046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455162" y="-4903094"/>
            <a:ext cx="8910325" cy="90713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414227" y="5603140"/>
            <a:ext cx="8910325" cy="907138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4010472" y="-2103536"/>
            <a:ext cx="7184571" cy="411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3515942" y="8642490"/>
            <a:ext cx="7184571" cy="4114800"/>
          </a:xfrm>
          <a:prstGeom prst="rect">
            <a:avLst/>
          </a:prstGeom>
        </p:spPr>
      </p:pic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355703" y="6483560"/>
            <a:ext cx="659431" cy="659431"/>
            <a:chOff x="0" y="0"/>
            <a:chExt cx="12700000" cy="12700000"/>
          </a:xfrm>
        </p:grpSpPr>
        <p:sp>
          <p:nvSpPr>
            <p:cNvPr name="Freeform 13" id="13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796709" y="6485376"/>
            <a:ext cx="659431" cy="659431"/>
            <a:chOff x="0" y="0"/>
            <a:chExt cx="12700000" cy="12700000"/>
          </a:xfrm>
        </p:grpSpPr>
        <p:sp>
          <p:nvSpPr>
            <p:cNvPr name="Freeform 15" id="1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405051" y="6483560"/>
            <a:ext cx="659431" cy="659431"/>
            <a:chOff x="0" y="0"/>
            <a:chExt cx="12700000" cy="12700000"/>
          </a:xfrm>
        </p:grpSpPr>
        <p:sp>
          <p:nvSpPr>
            <p:cNvPr name="Freeform 17" id="17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009330" y="6485376"/>
            <a:ext cx="659431" cy="659431"/>
            <a:chOff x="0" y="0"/>
            <a:chExt cx="12700000" cy="12700000"/>
          </a:xfrm>
        </p:grpSpPr>
        <p:sp>
          <p:nvSpPr>
            <p:cNvPr name="Freeform 19" id="19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8048" y="1458016"/>
            <a:ext cx="986423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2F1A0A"/>
                </a:solidFill>
                <a:latin typeface="Alegreya Bold"/>
              </a:rPr>
              <a:t>Download this presentation </a:t>
            </a:r>
          </a:p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F1A0A"/>
                </a:solidFill>
                <a:latin typeface="Alegreya Bold"/>
              </a:rPr>
              <a:t>as a Powerpoint template in 3 steps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563586" y="8166036"/>
            <a:ext cx="7184571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61714" y="5914437"/>
            <a:ext cx="3080960" cy="310736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952595" y="5914437"/>
            <a:ext cx="2528899" cy="39417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42574" y="5914437"/>
            <a:ext cx="3002615" cy="173699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8048" y="4336530"/>
            <a:ext cx="3760423" cy="138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2F1A0A"/>
                </a:solidFill>
                <a:latin typeface="Source Sans Pro"/>
              </a:rPr>
              <a:t>Click on the </a:t>
            </a:r>
            <a:r>
              <a:rPr lang="en-US" sz="2000" u="none">
                <a:solidFill>
                  <a:srgbClr val="2F1A0A"/>
                </a:solidFill>
                <a:latin typeface="Source Sans Pro Bold"/>
              </a:rPr>
              <a:t>"Canva"</a:t>
            </a:r>
            <a:r>
              <a:rPr lang="en-US" sz="2000" u="none">
                <a:solidFill>
                  <a:srgbClr val="2F1A0A"/>
                </a:solidFill>
                <a:latin typeface="Source Sans Pro"/>
              </a:rPr>
              <a:t> button next to this presentation. Start editing your presentation. You may need to sign in to your Canva account.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9529" y="4336530"/>
            <a:ext cx="3760423" cy="104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2F1A0A"/>
                </a:solidFill>
                <a:latin typeface="Source Sans Pro"/>
              </a:rPr>
              <a:t>Enter </a:t>
            </a:r>
            <a:r>
              <a:rPr lang="en-US" sz="2000" u="none">
                <a:solidFill>
                  <a:srgbClr val="2F1A0A"/>
                </a:solidFill>
                <a:latin typeface="Source Sans Pro Bold"/>
              </a:rPr>
              <a:t>"PowerPoint"</a:t>
            </a:r>
            <a:r>
              <a:rPr lang="en-US" sz="2000" u="none">
                <a:solidFill>
                  <a:srgbClr val="2F1A0A"/>
                </a:solidFill>
                <a:latin typeface="Source Sans Pro"/>
              </a:rPr>
              <a:t> in the search bar and click on the PowerPoint icon to download.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455162" y="-4903094"/>
            <a:ext cx="8910325" cy="907138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263788" y="4336530"/>
            <a:ext cx="3760423" cy="138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2F1A0A"/>
                </a:solidFill>
                <a:latin typeface="Source Sans Pro"/>
              </a:rPr>
              <a:t>Click on the </a:t>
            </a:r>
            <a:r>
              <a:rPr lang="en-US" sz="2000" u="none">
                <a:solidFill>
                  <a:srgbClr val="2F1A0A"/>
                </a:solidFill>
                <a:latin typeface="Source Sans Pro Bold"/>
              </a:rPr>
              <a:t>"Share" </a:t>
            </a:r>
            <a:r>
              <a:rPr lang="en-US" sz="2000" u="none">
                <a:solidFill>
                  <a:srgbClr val="2F1A0A"/>
                </a:solidFill>
                <a:latin typeface="Source Sans Pro"/>
              </a:rPr>
              <a:t>button on the top right corner in Canva and click on </a:t>
            </a:r>
            <a:r>
              <a:rPr lang="en-US" sz="2000" u="none">
                <a:solidFill>
                  <a:srgbClr val="2F1A0A"/>
                </a:solidFill>
                <a:latin typeface="Source Sans Pro Bold"/>
              </a:rPr>
              <a:t>"More"</a:t>
            </a:r>
            <a:r>
              <a:rPr lang="en-US" sz="2000" u="none">
                <a:solidFill>
                  <a:srgbClr val="2F1A0A"/>
                </a:solidFill>
                <a:latin typeface="Source Sans Pro"/>
              </a:rPr>
              <a:t> at the bottom of the menu.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688734" y="3372066"/>
            <a:ext cx="806871" cy="806871"/>
            <a:chOff x="0" y="0"/>
            <a:chExt cx="1075828" cy="1075828"/>
          </a:xfrm>
        </p:grpSpPr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1075828" cy="1075828"/>
              <a:chOff x="0" y="0"/>
              <a:chExt cx="12700000" cy="1270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81408" y="130174"/>
              <a:ext cx="701515" cy="768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71"/>
                </a:lnSpc>
              </a:pPr>
              <a:r>
                <a:rPr lang="en-US" sz="3670">
                  <a:solidFill>
                    <a:srgbClr val="FFFFFF"/>
                  </a:solidFill>
                  <a:latin typeface="Alegreya Bold"/>
                </a:rPr>
                <a:t>01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rot="5400000">
            <a:off x="3230358" y="6557581"/>
            <a:ext cx="6078755" cy="0"/>
          </a:xfrm>
          <a:prstGeom prst="line">
            <a:avLst/>
          </a:prstGeom>
          <a:ln cap="flat" w="19050">
            <a:solidFill>
              <a:srgbClr val="EDE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5400000">
            <a:off x="8802683" y="6489590"/>
            <a:ext cx="6078755" cy="0"/>
          </a:xfrm>
          <a:prstGeom prst="line">
            <a:avLst/>
          </a:prstGeom>
          <a:ln cap="flat" w="19050">
            <a:solidFill>
              <a:srgbClr val="EDE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3425732" y="-1845975"/>
            <a:ext cx="7184571" cy="4114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8498885" y="3372066"/>
            <a:ext cx="806871" cy="806871"/>
            <a:chOff x="0" y="0"/>
            <a:chExt cx="1075828" cy="1075828"/>
          </a:xfrm>
        </p:grpSpPr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0" y="0"/>
              <a:ext cx="1075828" cy="1075828"/>
              <a:chOff x="0" y="0"/>
              <a:chExt cx="12700000" cy="1270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81408" y="130174"/>
              <a:ext cx="701515" cy="760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71"/>
                </a:lnSpc>
              </a:pPr>
              <a:r>
                <a:rPr lang="en-US" sz="3670">
                  <a:solidFill>
                    <a:srgbClr val="FFFFFF"/>
                  </a:solidFill>
                  <a:latin typeface="Alegreya Bold"/>
                </a:rPr>
                <a:t>02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309035" y="3372066"/>
            <a:ext cx="806871" cy="806871"/>
            <a:chOff x="0" y="0"/>
            <a:chExt cx="1075828" cy="1075828"/>
          </a:xfrm>
        </p:grpSpPr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0" y="0"/>
              <a:ext cx="1075828" cy="1075828"/>
              <a:chOff x="0" y="0"/>
              <a:chExt cx="12700000" cy="1270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281408" y="130174"/>
              <a:ext cx="701515" cy="760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71"/>
                </a:lnSpc>
              </a:pPr>
              <a:r>
                <a:rPr lang="en-US" sz="3670">
                  <a:solidFill>
                    <a:srgbClr val="FFFFFF"/>
                  </a:solidFill>
                  <a:latin typeface="Alegreya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563586" y="8166036"/>
            <a:ext cx="7184571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91353" y="6336477"/>
            <a:ext cx="3132773" cy="31596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637871" y="5945398"/>
            <a:ext cx="2528899" cy="394178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263788" y="4336530"/>
            <a:ext cx="4067211" cy="104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2F1A0A"/>
                </a:solidFill>
                <a:latin typeface="Source Sans Pro"/>
              </a:rPr>
              <a:t>Click on the "</a:t>
            </a:r>
            <a:r>
              <a:rPr lang="en-US" sz="2000" u="none">
                <a:solidFill>
                  <a:srgbClr val="2F1A0A"/>
                </a:solidFill>
                <a:latin typeface="Source Sans Pro Bold"/>
              </a:rPr>
              <a:t>Share"</a:t>
            </a:r>
            <a:r>
              <a:rPr lang="en-US" sz="2000" u="none">
                <a:solidFill>
                  <a:srgbClr val="2F1A0A"/>
                </a:solidFill>
                <a:latin typeface="Source Sans Pro"/>
              </a:rPr>
              <a:t> button on the top right corner in Canva and click on </a:t>
            </a:r>
            <a:r>
              <a:rPr lang="en-US" sz="2000" u="none">
                <a:solidFill>
                  <a:srgbClr val="2F1A0A"/>
                </a:solidFill>
                <a:latin typeface="Source Sans Pro Bold"/>
              </a:rPr>
              <a:t>"More"</a:t>
            </a:r>
            <a:r>
              <a:rPr lang="en-US" sz="2000" u="none">
                <a:solidFill>
                  <a:srgbClr val="2F1A0A"/>
                </a:solidFill>
                <a:latin typeface="Source Sans Pro"/>
              </a:rPr>
              <a:t> at the bottom of the menu.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18080" y="6721380"/>
            <a:ext cx="3066913" cy="171269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8048" y="4336530"/>
            <a:ext cx="3760423" cy="138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2F1A0A"/>
                </a:solidFill>
                <a:latin typeface="Source Sans Pro"/>
              </a:rPr>
              <a:t>Click on the </a:t>
            </a:r>
            <a:r>
              <a:rPr lang="en-US" sz="2000" u="none">
                <a:solidFill>
                  <a:srgbClr val="2F1A0A"/>
                </a:solidFill>
                <a:latin typeface="Source Sans Pro Bold"/>
              </a:rPr>
              <a:t>"Canva"</a:t>
            </a:r>
            <a:r>
              <a:rPr lang="en-US" sz="2000" u="none">
                <a:solidFill>
                  <a:srgbClr val="2F1A0A"/>
                </a:solidFill>
                <a:latin typeface="Source Sans Pro"/>
              </a:rPr>
              <a:t> button next to this presentation. Start editing your presentation. You may need to sign in to your Canva account.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9529" y="4336530"/>
            <a:ext cx="3760423" cy="2084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F1A0A"/>
                </a:solidFill>
                <a:latin typeface="Source Sans Pro"/>
              </a:rPr>
              <a:t>Enter </a:t>
            </a:r>
            <a:r>
              <a:rPr lang="en-US" sz="2000">
                <a:solidFill>
                  <a:srgbClr val="2F1A0A"/>
                </a:solidFill>
                <a:latin typeface="Source Sans Pro Bold"/>
              </a:rPr>
              <a:t>"Google Drive"</a:t>
            </a:r>
            <a:r>
              <a:rPr lang="en-US" sz="2000">
                <a:solidFill>
                  <a:srgbClr val="2F1A0A"/>
                </a:solidFill>
                <a:latin typeface="Source Sans Pro"/>
              </a:rPr>
              <a:t> in the search bar and click on the Google Drive icon to add this design as a Google slide in your G Drive. It will ask you to link your Google account to Canva the first time.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8048" y="1453071"/>
            <a:ext cx="986423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F1A0A"/>
                </a:solidFill>
                <a:latin typeface="Alegreya Bold"/>
              </a:rPr>
              <a:t>Use this presentation as a Google Slide template in 3 steps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455162" y="-4903094"/>
            <a:ext cx="8910325" cy="907138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5400000">
            <a:off x="3230358" y="6557581"/>
            <a:ext cx="6078755" cy="0"/>
          </a:xfrm>
          <a:prstGeom prst="line">
            <a:avLst/>
          </a:prstGeom>
          <a:ln cap="flat" w="19050">
            <a:solidFill>
              <a:srgbClr val="EDE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5400000">
            <a:off x="8802683" y="6489590"/>
            <a:ext cx="6078755" cy="0"/>
          </a:xfrm>
          <a:prstGeom prst="line">
            <a:avLst/>
          </a:prstGeom>
          <a:ln cap="flat" w="19050">
            <a:solidFill>
              <a:srgbClr val="EDE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3425732" y="-1845975"/>
            <a:ext cx="7184571" cy="4114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2688734" y="3372066"/>
            <a:ext cx="806871" cy="806871"/>
            <a:chOff x="0" y="0"/>
            <a:chExt cx="1075828" cy="1075828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1075828" cy="1075828"/>
              <a:chOff x="0" y="0"/>
              <a:chExt cx="12700000" cy="1270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281408" y="130174"/>
              <a:ext cx="701515" cy="768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71"/>
                </a:lnSpc>
              </a:pPr>
              <a:r>
                <a:rPr lang="en-US" sz="3670">
                  <a:solidFill>
                    <a:srgbClr val="FFFFFF"/>
                  </a:solidFill>
                  <a:latin typeface="Alegreya Bold"/>
                </a:rPr>
                <a:t>01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5400000">
            <a:off x="3230358" y="6557581"/>
            <a:ext cx="6078755" cy="0"/>
          </a:xfrm>
          <a:prstGeom prst="line">
            <a:avLst/>
          </a:prstGeom>
          <a:ln cap="flat" w="19050">
            <a:solidFill>
              <a:srgbClr val="EDE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5400000">
            <a:off x="8802683" y="6489590"/>
            <a:ext cx="6078755" cy="0"/>
          </a:xfrm>
          <a:prstGeom prst="line">
            <a:avLst/>
          </a:prstGeom>
          <a:ln cap="flat" w="19050">
            <a:solidFill>
              <a:srgbClr val="EDE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8498885" y="3372066"/>
            <a:ext cx="806871" cy="806871"/>
            <a:chOff x="0" y="0"/>
            <a:chExt cx="1075828" cy="1075828"/>
          </a:xfrm>
        </p:grpSpPr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0" y="0"/>
              <a:ext cx="1075828" cy="1075828"/>
              <a:chOff x="0" y="0"/>
              <a:chExt cx="12700000" cy="1270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281408" y="130174"/>
              <a:ext cx="701515" cy="760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71"/>
                </a:lnSpc>
              </a:pPr>
              <a:r>
                <a:rPr lang="en-US" sz="3670">
                  <a:solidFill>
                    <a:srgbClr val="FFFFFF"/>
                  </a:solidFill>
                  <a:latin typeface="Alegreya Bold"/>
                </a:rPr>
                <a:t>02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309035" y="3372066"/>
            <a:ext cx="806871" cy="806871"/>
            <a:chOff x="0" y="0"/>
            <a:chExt cx="1075828" cy="1075828"/>
          </a:xfrm>
        </p:grpSpPr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0" y="0"/>
              <a:ext cx="1075828" cy="1075828"/>
              <a:chOff x="0" y="0"/>
              <a:chExt cx="12700000" cy="1270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281408" y="130174"/>
              <a:ext cx="701515" cy="760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71"/>
                </a:lnSpc>
              </a:pPr>
              <a:r>
                <a:rPr lang="en-US" sz="3670">
                  <a:solidFill>
                    <a:srgbClr val="FFFFFF"/>
                  </a:solidFill>
                  <a:latin typeface="Alegreya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34099" r="2509" b="4618"/>
          <a:stretch>
            <a:fillRect/>
          </a:stretch>
        </p:blipFill>
        <p:spPr>
          <a:xfrm flipH="false" flipV="false" rot="10799604">
            <a:off x="-421425" y="4587982"/>
            <a:ext cx="18708976" cy="78059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42905" r="0" b="17896"/>
          <a:stretch>
            <a:fillRect/>
          </a:stretch>
        </p:blipFill>
        <p:spPr>
          <a:xfrm flipH="false" flipV="false" rot="0">
            <a:off x="0" y="-171181"/>
            <a:ext cx="18288000" cy="47580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582862" y="6788084"/>
            <a:ext cx="938517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Announcement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5337" y="8131109"/>
            <a:ext cx="15557326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I'm Rain, and I'll be sharing with you my beautiful ideas. 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Follow me at @reallygreatsite to learn more.</a:t>
            </a:r>
            <a:r>
              <a:rPr lang="en-US" sz="3500">
                <a:solidFill>
                  <a:srgbClr val="2F1A0A"/>
                </a:solidFill>
                <a:latin typeface="Source Sans Pro"/>
              </a:rPr>
              <a:t>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331546">
            <a:off x="-3475654" y="-2087466"/>
            <a:ext cx="7793556" cy="573423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80983" y="562941"/>
            <a:ext cx="4939059" cy="4627847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585630" y="562941"/>
            <a:ext cx="6305040" cy="6305040"/>
            <a:chOff x="0" y="0"/>
            <a:chExt cx="12700000" cy="12700000"/>
          </a:xfrm>
        </p:grpSpPr>
        <p:sp>
          <p:nvSpPr>
            <p:cNvPr name="Freeform 9" id="9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7"/>
              <a:stretch>
                <a:fillRect l="-40197" r="-30744" t="-15544" b="-6928"/>
              </a:stretch>
            </a:blip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62364">
            <a:off x="14391222" y="6895814"/>
            <a:ext cx="7793556" cy="5734237"/>
          </a:xfrm>
          <a:prstGeom prst="rect">
            <a:avLst/>
          </a:prstGeom>
        </p:spPr>
      </p:pic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036104" y="4387594"/>
            <a:ext cx="1099051" cy="1099051"/>
            <a:chOff x="0" y="0"/>
            <a:chExt cx="12700000" cy="12700000"/>
          </a:xfrm>
        </p:grpSpPr>
        <p:sp>
          <p:nvSpPr>
            <p:cNvPr name="Freeform 12" id="12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3425732" y="-1845975"/>
            <a:ext cx="7184571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563586" y="8166036"/>
            <a:ext cx="7184571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47750" y="1497343"/>
            <a:ext cx="8591572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Table of contents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393590" y="3173049"/>
            <a:ext cx="3732703" cy="2110797"/>
            <a:chOff x="0" y="0"/>
            <a:chExt cx="4976938" cy="281439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745894"/>
              <a:ext cx="4976938" cy="1068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Amazing announcement </a:t>
              </a:r>
            </a:p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for an upcoming event?</a:t>
              </a:r>
            </a:p>
          </p:txBody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465401" cy="1465401"/>
              <a:chOff x="0" y="0"/>
              <a:chExt cx="12700000" cy="1270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83309" y="159084"/>
              <a:ext cx="955543" cy="1064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FFFFFF"/>
                  </a:solidFill>
                  <a:latin typeface="Alegreya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77648" y="3173049"/>
            <a:ext cx="3732703" cy="2110797"/>
            <a:chOff x="0" y="0"/>
            <a:chExt cx="4976938" cy="281439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745894"/>
              <a:ext cx="4976938" cy="1068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Amazing announcement </a:t>
              </a:r>
            </a:p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for an upcoming event?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1465401" cy="1465401"/>
              <a:chOff x="0" y="0"/>
              <a:chExt cx="12700000" cy="1270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83309" y="159084"/>
              <a:ext cx="955543" cy="1064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FFFFFF"/>
                  </a:solidFill>
                  <a:latin typeface="Alegreya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61707" y="3173049"/>
            <a:ext cx="3732703" cy="2110797"/>
            <a:chOff x="0" y="0"/>
            <a:chExt cx="4976938" cy="281439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745894"/>
              <a:ext cx="4976938" cy="1068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Amazing announcement </a:t>
              </a:r>
            </a:p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for an upcoming event?</a:t>
              </a:r>
            </a:p>
          </p:txBody>
        </p: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0" y="0"/>
              <a:ext cx="1465401" cy="1465401"/>
              <a:chOff x="0" y="0"/>
              <a:chExt cx="12700000" cy="1270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383309" y="159084"/>
              <a:ext cx="955543" cy="1064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FFFFFF"/>
                  </a:solidFill>
                  <a:latin typeface="Alegreya Bold"/>
                </a:rPr>
                <a:t>03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393590" y="6269790"/>
            <a:ext cx="3732703" cy="2110797"/>
            <a:chOff x="0" y="0"/>
            <a:chExt cx="4976938" cy="281439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745894"/>
              <a:ext cx="4976938" cy="1068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Amazing announcement </a:t>
              </a:r>
            </a:p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for an upcoming event?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0" y="0"/>
              <a:ext cx="1465401" cy="1465401"/>
              <a:chOff x="0" y="0"/>
              <a:chExt cx="12700000" cy="1270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83309" y="159084"/>
              <a:ext cx="955543" cy="1054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FFFFFF"/>
                  </a:solidFill>
                  <a:latin typeface="Alegreya Bold"/>
                </a:rPr>
                <a:t>04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277648" y="6269790"/>
            <a:ext cx="3732703" cy="2110797"/>
            <a:chOff x="0" y="0"/>
            <a:chExt cx="4976938" cy="281439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1745894"/>
              <a:ext cx="4976938" cy="1068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Amazing announcement </a:t>
              </a:r>
            </a:p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for an upcoming event?</a:t>
              </a:r>
            </a:p>
          </p:txBody>
        </p: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0" y="0"/>
              <a:ext cx="1465401" cy="1465401"/>
              <a:chOff x="0" y="0"/>
              <a:chExt cx="12700000" cy="12700000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83309" y="159084"/>
              <a:ext cx="955543" cy="1054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FFFFFF"/>
                  </a:solidFill>
                  <a:latin typeface="Alegreya Bold"/>
                </a:rPr>
                <a:t>05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161707" y="6269790"/>
            <a:ext cx="3732703" cy="2110797"/>
            <a:chOff x="0" y="0"/>
            <a:chExt cx="4976938" cy="2814396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1745894"/>
              <a:ext cx="4976938" cy="1068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Amazing announcement </a:t>
              </a:r>
            </a:p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2F1A0A"/>
                  </a:solidFill>
                  <a:latin typeface="Source Sans Pro"/>
                </a:rPr>
                <a:t>for an upcoming event?</a:t>
              </a:r>
            </a:p>
          </p:txBody>
        </p:sp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0" y="0"/>
              <a:ext cx="1465401" cy="1465401"/>
              <a:chOff x="0" y="0"/>
              <a:chExt cx="12700000" cy="12700000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r="r" b="b" t="t" l="l"/>
                <a:pathLst>
                  <a:path h="11644630" w="1300988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383309" y="159084"/>
              <a:ext cx="955543" cy="1054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FFFFFF"/>
                  </a:solidFill>
                  <a:latin typeface="Alegreya Bold"/>
                </a:rPr>
                <a:t>06</a:t>
              </a:r>
            </a:p>
          </p:txBody>
        </p:sp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608129" y="-5413363"/>
            <a:ext cx="8910325" cy="9071381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7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8225" y="1478293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Announcements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07114" y="7631399"/>
            <a:ext cx="4829104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Amazing announcement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for an upcoming event?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07114" y="3071079"/>
            <a:ext cx="4243050" cy="4144842"/>
            <a:chOff x="0" y="0"/>
            <a:chExt cx="4828540" cy="4716780"/>
          </a:xfrm>
        </p:grpSpPr>
        <p:sp>
          <p:nvSpPr>
            <p:cNvPr name="Freeform 5" id="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35643" r="-35643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95832" y="6276593"/>
            <a:ext cx="1099051" cy="1099051"/>
            <a:chOff x="0" y="0"/>
            <a:chExt cx="12700000" cy="12700000"/>
          </a:xfrm>
        </p:grpSpPr>
        <p:sp>
          <p:nvSpPr>
            <p:cNvPr name="Freeform 7" id="7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483314" y="6381618"/>
            <a:ext cx="716657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Alegreya Bold"/>
              </a:rPr>
              <a:t>01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455162" y="-4903094"/>
            <a:ext cx="8910325" cy="907138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43272">
            <a:off x="14347552" y="5603140"/>
            <a:ext cx="8910325" cy="907138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122719" y="7631399"/>
            <a:ext cx="4829104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Amazing announcement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for an upcoming event?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122719" y="3071079"/>
            <a:ext cx="4243050" cy="4144842"/>
            <a:chOff x="0" y="0"/>
            <a:chExt cx="4828540" cy="4716780"/>
          </a:xfrm>
        </p:grpSpPr>
        <p:sp>
          <p:nvSpPr>
            <p:cNvPr name="Freeform 13" id="1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35643" r="-35643" t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911437" y="6276593"/>
            <a:ext cx="1099051" cy="1099051"/>
            <a:chOff x="0" y="0"/>
            <a:chExt cx="12700000" cy="12700000"/>
          </a:xfrm>
        </p:grpSpPr>
        <p:sp>
          <p:nvSpPr>
            <p:cNvPr name="Freeform 15" id="1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7198919" y="6381618"/>
            <a:ext cx="716657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Alegreya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09984" y="7631399"/>
            <a:ext cx="4829104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Amazing announcement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for an upcoming event?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609984" y="3071079"/>
            <a:ext cx="4243050" cy="4144842"/>
            <a:chOff x="0" y="0"/>
            <a:chExt cx="4828540" cy="4716780"/>
          </a:xfrm>
        </p:grpSpPr>
        <p:sp>
          <p:nvSpPr>
            <p:cNvPr name="Freeform 19" id="1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l="-35643" r="-35643" t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398702" y="6276593"/>
            <a:ext cx="1099051" cy="1099051"/>
            <a:chOff x="0" y="0"/>
            <a:chExt cx="12700000" cy="12700000"/>
          </a:xfrm>
        </p:grpSpPr>
        <p:sp>
          <p:nvSpPr>
            <p:cNvPr name="Freeform 21" id="21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2686184" y="6381618"/>
            <a:ext cx="716657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Alegreya Bold"/>
              </a:rPr>
              <a:t>03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4010472" y="-2103536"/>
            <a:ext cx="7184571" cy="4114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3515942" y="8642490"/>
            <a:ext cx="7184571" cy="4114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166974" y="684917"/>
            <a:ext cx="3207218" cy="23091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85935" y="1459243"/>
            <a:ext cx="1001503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Add an Agenda Page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34099" r="2509" b="4618"/>
          <a:stretch>
            <a:fillRect/>
          </a:stretch>
        </p:blipFill>
        <p:spPr>
          <a:xfrm flipH="false" flipV="false" rot="10799604">
            <a:off x="449" y="3524856"/>
            <a:ext cx="18708976" cy="7805908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-383590">
            <a:off x="-5047653" y="-19148"/>
            <a:ext cx="11654978" cy="11385215"/>
            <a:chOff x="0" y="0"/>
            <a:chExt cx="4828540" cy="4716780"/>
          </a:xfrm>
        </p:grpSpPr>
        <p:sp>
          <p:nvSpPr>
            <p:cNvPr name="Freeform 5" id="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21615" r="-24789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54994" y="7864760"/>
            <a:ext cx="7184571" cy="4114800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385935" y="3346190"/>
            <a:ext cx="448472" cy="448472"/>
            <a:chOff x="0" y="0"/>
            <a:chExt cx="12700000" cy="12700000"/>
          </a:xfrm>
        </p:grpSpPr>
        <p:sp>
          <p:nvSpPr>
            <p:cNvPr name="Freeform 8" id="8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EE5C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8049237" y="3318515"/>
            <a:ext cx="4393062" cy="265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Write an agenda here</a:t>
            </a:r>
          </a:p>
          <a:p>
            <a:pPr>
              <a:lnSpc>
                <a:spcPts val="420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Write an agenda here</a:t>
            </a:r>
          </a:p>
          <a:p>
            <a:pPr>
              <a:lnSpc>
                <a:spcPts val="420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Write an agenda here</a:t>
            </a:r>
          </a:p>
          <a:p>
            <a:pPr>
              <a:lnSpc>
                <a:spcPts val="420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Write an agenda here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2F1A0A"/>
                </a:solidFill>
                <a:latin typeface="Source Sans Pro"/>
              </a:rPr>
              <a:t>Write an agenda here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62364">
            <a:off x="14391222" y="6895814"/>
            <a:ext cx="7793556" cy="573423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21476" y="7082257"/>
            <a:ext cx="4018300" cy="2717832"/>
          </a:xfrm>
          <a:prstGeom prst="rect">
            <a:avLst/>
          </a:prstGeom>
        </p:spPr>
      </p:pic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385935" y="3882844"/>
            <a:ext cx="448472" cy="448472"/>
            <a:chOff x="0" y="0"/>
            <a:chExt cx="12700000" cy="12700000"/>
          </a:xfrm>
        </p:grpSpPr>
        <p:sp>
          <p:nvSpPr>
            <p:cNvPr name="Freeform 13" id="13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EE5C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385935" y="4419497"/>
            <a:ext cx="448472" cy="448472"/>
            <a:chOff x="0" y="0"/>
            <a:chExt cx="12700000" cy="12700000"/>
          </a:xfrm>
        </p:grpSpPr>
        <p:sp>
          <p:nvSpPr>
            <p:cNvPr name="Freeform 15" id="1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EE5C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7385935" y="4956150"/>
            <a:ext cx="448472" cy="448472"/>
            <a:chOff x="0" y="0"/>
            <a:chExt cx="12700000" cy="12700000"/>
          </a:xfrm>
        </p:grpSpPr>
        <p:sp>
          <p:nvSpPr>
            <p:cNvPr name="Freeform 17" id="17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EE5C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385935" y="5492804"/>
            <a:ext cx="448472" cy="448472"/>
            <a:chOff x="0" y="0"/>
            <a:chExt cx="12700000" cy="12700000"/>
          </a:xfrm>
        </p:grpSpPr>
        <p:sp>
          <p:nvSpPr>
            <p:cNvPr name="Freeform 19" id="19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EE5C1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5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78293"/>
            <a:ext cx="47932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F1A0A"/>
                </a:solidFill>
                <a:latin typeface="Alegreya Bold"/>
              </a:rPr>
              <a:t>Big news!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691936" y="8479254"/>
            <a:ext cx="549525" cy="549525"/>
            <a:chOff x="0" y="0"/>
            <a:chExt cx="12700000" cy="12700000"/>
          </a:xfrm>
        </p:grpSpPr>
        <p:sp>
          <p:nvSpPr>
            <p:cNvPr name="Freeform 4" id="4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C8586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62364">
            <a:off x="14391222" y="6895814"/>
            <a:ext cx="7793556" cy="5734237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992689" y="768816"/>
            <a:ext cx="7159486" cy="6993775"/>
            <a:chOff x="0" y="0"/>
            <a:chExt cx="4828540" cy="4716780"/>
          </a:xfrm>
        </p:grpSpPr>
        <p:sp>
          <p:nvSpPr>
            <p:cNvPr name="Freeform 7" id="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3225" r="-23225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562786" y="4525587"/>
            <a:ext cx="3581214" cy="3498325"/>
            <a:chOff x="0" y="0"/>
            <a:chExt cx="4828540" cy="4716780"/>
          </a:xfrm>
        </p:grpSpPr>
        <p:sp>
          <p:nvSpPr>
            <p:cNvPr name="Freeform 9" id="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24529" r="-24529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219511" y="2133691"/>
            <a:ext cx="2823992" cy="2758629"/>
            <a:chOff x="0" y="0"/>
            <a:chExt cx="4828540" cy="4716780"/>
          </a:xfrm>
        </p:grpSpPr>
        <p:sp>
          <p:nvSpPr>
            <p:cNvPr name="Freeform 11" id="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l="-36715" r="-9826" t="0" b="0"/>
              </a:stretch>
            </a:blip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28472">
            <a:off x="-4492961" y="-5153479"/>
            <a:ext cx="8910325" cy="907138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4768">
            <a:off x="-2563586" y="8166036"/>
            <a:ext cx="7184571" cy="4114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5471">
            <a:off x="14010472" y="-2103536"/>
            <a:ext cx="7184571" cy="4114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470061" y="8473154"/>
            <a:ext cx="929449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Sans Pro"/>
              </a:rPr>
              <a:t>Elaborate on a personal detail you want to share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57392" y="3841967"/>
            <a:ext cx="3502196" cy="548777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7353393" y="0"/>
            <a:ext cx="3204798" cy="33210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DAFf04xH4Ag</dc:identifier>
  <dcterms:modified xsi:type="dcterms:W3CDTF">2011-08-01T06:04:30Z</dcterms:modified>
  <cp:revision>1</cp:revision>
  <dc:title>Copy of Green, Peach and Pink Academia Newsletter Presentation</dc:title>
</cp:coreProperties>
</file>